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కరుణించి తిరిగి సమకూర్చు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Karuninchi Thirigi Samakoorchu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నీవు సమకూర్చుమా (2)      ||కరుణించి||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Neevu Samakoorchumaa (2)       ||Karuninchi||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పాపపు విషముతో నా పాత్ర నిండెను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యేసుండను పిండిని కలుపుము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Paapapu Vishamutho Naa Paathra Nindenu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Yesundanu Pindini Kalupumu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మరణమును తొలగించుమా (2)      ||కరుణించి||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Maranamunu Tholaginchumaa (2)       ||Karuninchi||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 సోమరితనములో నుండి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నష్టముల నెన్నియో బొందితి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Aathmeeya Somarithanamulo Nundi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Nashtamula Nenniyo Bondithi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దేవా నీవు సమకూర్చుమా (2)      ||కరుణించి||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Devaa Neevu Samakoorchumaa (2)       ||Karuninchi||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చేసి పడియున్న చోటున్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ప్రాపుగా నీవు జూపుమో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Chesi Padiyunna Chotun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Praapuga Neevu Joopumo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కోపగించక నాపై కృప జూపుమా (2)      ||కరుణించి||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Kopaginchaka Naapai Krupa Joopumaa(2)       ||Karuninchi||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చేసిన పాపము కప్పుకొనక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విశ్వాసముతో ఒప్పుకొందున్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Chesina Paapamu Kappukonaka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Vishwaasamutho Oppukondun (2)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రక్తముతో శుద్ధి చేయుమా (2)      ||కరుణించి||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Raktamutho Shuddhi Cheyumaa (2)       ||Karuninchi||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కరుణించి తిరిగి సమకూర్చు ప్రభువా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క్షమాపణ నిన్ను వేడుచున్నాను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Karuninchi Thirigi Samakoorchu Prabhuvaa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Kshamaapana Ninnu Veduchunnaanu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రాజు దీనుడై వేడ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అవనిలో బొందిన నష్టములన్నియు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Raaju Deenudai Veda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Avanilo Bondina Nashtamulanniyu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నీవు సమకూర్చితివే (2)      ||కరుణించి||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Neevu Samakoorchithive (2)       ||Karuninchi||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 సమూహపు కుతంత్రములతో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బొత్తిగా నేను నష్టపడితిని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 Samoohapu Kuthanthramulatho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Botthiga Nenu Nashtapadithini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మిత్రుడేసులో సమకూర్చుము తండ్రి (2)      ||కరుణించి||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Mithrudesulo Samakoorchumu Thandri (2)       ||Karuninchi||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పసరు గొంగళి – చీడ పురుగులు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నాశనము చేసిన పంటను కూర్చుమా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Pasaru Gongali – Cheeda Purugulu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Naashanamu Chesina Pantanu Koorchumaa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ప్రభూ నిన్ను వేడుచున్నాను (2)      ||కరుణించి||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Prabhoo Ninnu Veduchunnaanu (2)       ||Karuninchi||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సంతోషానందములను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ప్రధాన యాజకా పోగొట్టుకొంటిని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Santoshaanandamulanu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Pradhaana Yaajakaa Pogottukontini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2026-02-25T09:28:37Z</dcterms:created>
  <dcterms:modified xsi:type="dcterms:W3CDTF">2026-02-25T09:28:37Z</dcterms:modified>
</cp:coreProperties>
</file>