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By and By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There's a land that is fairer than day,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There's a land that is fairer than day,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by faith we can see it afar;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by faith we can see it afar;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waits over the way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waits over the way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prepare us a dwelling place there.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prepare us a dwelling place there.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sing on that beautiful shore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sing on that beautiful shore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melodious songs of the blessed;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melodious songs of the blessed;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our spirits shall sorrow no more,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our spirits shall sorrow no more,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sigh for the blessing of rest.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sigh for the blessing of rest.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our bountiful Father above,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our bountiful Father above,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offer our tribute of praise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offer our tribute of praise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glorious gift of His love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glorious gift of His love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blessings that hallow our days.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blessings that hallow our days.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shore;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sweet by and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shall meet on that beautiful shore.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2026-09-28T23:59:27Z</dcterms:created>
  <dcterms:modified xsi:type="dcterms:W3CDTF">2026-09-28T23:59:27Z</dcterms:modified>
</cp:coreProperties>
</file>