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శక్తి చేత కాదు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Shakthi Chetha Kaadu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శక్తి చేత కాదు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బలము చేత కాదు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Shakthi Chetha Kaadu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Balamu Chetha Kaadu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ఆత్మచే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సమస్తము సాధ్యము (2)        ||శక్తి||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Aathmache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Samasthamu Saadhyamu (2)     ||Shakthi||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నోటి మాట ద్వారా ఈ సర్వ సృష్టిని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చేసెను దేవుడు శూన్యము నుండి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Noti Maata Dwaaraa Ee Sarva Srushtini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Chesenu Devudu Shoonyamu Nundi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రూపులో తన పోలికలో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నిర్మించెను దేవుడు నరుని మంటి నుండి (2)        ||శక్తి||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Roopulo Thana Polikalo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Nirminchenu Devudu Naruni Manti Nundi (2)     ||Shakthi||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కౄరమైన సింహాల బోనైననూ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విశ్వాసముతో సాగెను దానియేలు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Krooramaina Simhaala Bonainanu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Vishwaasamutho Saagenu Daaniyelu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అగ్ని గుండములో మరణ శాసనములో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ఇమ్మానుయేలు యేసయ్య తోడుగా (2)        ||శక్తి||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Agni Gundamulo Marana Shaasanamulo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Immaanuyelu Yesayya Thodugaa (2)     ||Shakthi||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ఘోరమైన పాపాల బానిసైననూ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భారమైన బ్రతుకును గడుపుచున్ననూ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Ghoramaina Paapaala Baanisainanu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Bhaaramaina Brathukunu Gadupuchunnanu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ప్రియమార నిన్నే పిలువంగ యేసు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దరి చేర రావా ఆ ప్రేమ నాథుని (2)        ||శక్తి||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Priyamaara Ninne Piluvanga Yesu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Dari Chera Raavaa Aa Prema Naathuni (2)     ||Shakthi||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2026-02-25T09:34:59Z</dcterms:created>
  <dcterms:modified xsi:type="dcterms:W3CDTF">2026-02-25T09:34:59Z</dcterms:modified>
</cp:coreProperties>
</file>