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మానితమౌ కార్యములను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Maanithamau Kaaryamulanu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మానితమౌ - కార్యములను - మాన్యుడేసే - చేయును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మానుగ వివాహ స్థితిని - మహిని సంకల్పించెగ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Maanithamau - Kaaryamulanu - Maanyudese - Cheyunu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Maanuga Vivaaha Sthithini - Mahini Sangkalpinchega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- కార్యక్రమములలో - ప్రధానమే - ప్రధానము = పెండ్లి - ఘనము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- Kaaryakramamulalo - Pradhaaname - Pradhaanamu = Pendli - Ghanamu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అన్నిటను - పాన్పు నిష్క్మంళంకము 1||మాని||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రిబ్మా మరియ కన్నియలకు - జరిగె ప్రధానంబులు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Annitanu - Paanpu Nishkmanlangkamu 1||Maani||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Ribmaa Mariya Kanniyalaku - Jarige Pradhaanambulu =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రమ్యముగను - జరుగుచుండె - నాటినుండి - నేటికి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 - వరుడు - సంఘ - వధువున్ - బెండ్లి -యాడు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Ramyamuganu - Jaruguchunde - Naatinundi - Netiki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 - Varudu - Sanggha - Vadhuvun - Bendli -Yaadu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 = కల్వరందు - సంఘమునకు - ప్రధానంబు - జరిగెను||[మాని|||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వెండి బంగారు నగలు - వెలగల - = పెండ్రికూతురాదులకు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Paramuna = Kalvarandu - Sangghamunaku - Pradhaanambu - Jarigenu||[Maani|||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Vendi Banggaaru Nagalu - Velagala - = Pendrikoothuraadulaku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వెసగనిత్తు - రీ 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తల్లికి - ముత్తవ్వలకు - 68 - ప్రేమతో = తప్పక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Vesaganiththu - Ree Dinan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Thalliki - Muththavvalaku - 68 - Prematho = Thappaka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వస్త్రములు - పెండ్లి కొడుకు - వారలిత్తురు ||మాని||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తండ్రి సుత - పరిశుద్దాత్మ - ( దేవ స్తోత్రముల్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Vasthramulu - Pendli Koduku - Vaaraliththuru ||Maani||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Thandri Sutha - Parishuddaathma - ( Deva Sthothramul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తరగనట్టి దీవెనలను - తండ్రి వీరి - కొసగుమా ||మాని||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Tharaganatti Deevenalanu - Thandri Veeri - Kosagumaa ||Maani||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2026-08-11T18:46:43Z</dcterms:created>
  <dcterms:modified xsi:type="dcterms:W3CDTF">2026-08-11T18:46:43Z</dcterms:modified>
</cp:coreProperties>
</file>