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చూచెదము దృఢపునాది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Choochedamu Drudhapunaadi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చూచెదము దృఢపునాదిగల పట్టణమునకై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Choochedamu Drudhapunaadigala Pattanamunakai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దాని శిల్పి నిర్మాణకుడు - మన ముల్లసించెదము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Daani Shilpi Nirmaanakudu - Mana Mullasinchedamu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 నగరములో ప్రభుమహానీయుడు - స్తుతులకు పాత్రుడుతానే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దేవుడా పట్టణమందున గలడు - కదలడు ఎన్నటికిన్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 Nagaramulo Prabhumahaaneeyudu - Sthuthulaku Paathruduthaane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Devudaa Pattanamanduna Galadu - Kadaladu Ennatikin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దృఢముగానున్న దేవుని నగరుకు - చుట్టు ప్రాకారము గలదు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సింహాసనమందున గలడు - రాజాధి రాజాయనే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Drudhamugaanunna Devuni Nagaruku - Chuttu Praakaaramu 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Sinhaasanamanduna Galadu - Raajaadhi Raajaayane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 పట్టణమున నిత్యసంతోష - శాంతి విజయములు గలవు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నీతిమంతులు సదాస్తుతులు పాడెదరు - ప్రభువారితోడ నుండ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 Pattanamuna Nithyasanthosha - Shaanthi Vijayamulu Galavu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Neethimanthulu Sadaasthuthulu Paadedaru - Prabhuvaarithoda Nunda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జయవంతు లందరు ఆ నగరమున - నిత్యము నివసించెదరు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భూమి పునాదులు వేయకమునుపే వారికై సిద్ధపరచెన్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Jayavanthu Landaru Aa Nagaramuna - Nithyamu Nivasinchedaru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Bhoomi Punaadulu Veyakamunupe Vaarikai Siddhaparachen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 పట్టణము ప్రియమైనదియు పరిశుద్ధముగా 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వెళ్ళగోరినచో యేసుని నమ్మి రక్షణ పొందుము"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 Pattanamu Priyamainadiyu Parishuddhamugaa Nundu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Vellagorinacho Yesuni Nammi Rakshana Pondumu"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2026-08-11T18:39:45Z</dcterms:created>
  <dcterms:modified xsi:type="dcterms:W3CDTF">2026-08-11T18:39:45Z</dcterms:modified>
</cp:coreProperties>
</file>