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అంతే లేని నీ ప్రేమ ధార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Anthe Leni Nee Prema Dhaara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పంతముతో నిను వీడి నే పారిపోగా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రాజ్యమునకు చేర్చగ వంతెన అయినావు          ||అంతే||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Panthamutho Ninu Veedi Ne Paaripogaa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Raajyamunaku Cherchaga Vanthena Ainaavu          ||Anthe||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ఏమున్నదీ నాలో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మంచన్నదే లేనే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Emunnadi Naalo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Manchannade Lene Ledu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నీవు నను రక్షించి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 నిలిపావు ఇలలో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Ainaa Neevu Nanu Rakshinchi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 Nilipaavu Ilalo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అర్హతయే లేదు నీ పేరు పిలువ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సొత్తుగా నను మార్చినావా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Arhathaye Ledu Nee Peru Piluva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Soththugaa Nanu Maarchinaavaa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ఏమివ్వగలనయ్యా నీ ప్రేమకు బదులు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జీవితమంతయును నీ కొరకే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Emivvagalanayyaa Nee Premaku Badulu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Jeevithamanthayunu Nee Korake Devaa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 నేను కొనసాగెదనయ్యా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ప్రకటింతు నీ ప్రేమ తుది శ్వాస వరకు         ||అంతే||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 Nenu Konasaagedanayyaa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Prakatinthu Nee Prema Thudi Shwaasa Varaku         ||Anthe||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అంతే లేని నీ ప్రేమ ధార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నాపై కురిపించినావు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Anthe Leni Nee Prema Dhaara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Naapai Kuripinchinaavu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నీ ప్రేమ కొంతైన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కాంతింప కృప నాకు చూపించినావు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Nee Prema Konthaina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Kaanthimpa Krupa Naaku Choopinchinaavu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ఎంతో నీ ప్రేమ ఎంతో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పొందేటందుకు నే యోగ్యుడను (యోగ్యురాలు) కాను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Entho Nee Prema 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Pondetanduku Ne Yogyudanu (Yogyuraalu) Kaanu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అంతో ఇంతో ఆ ప్రేమను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పంచేటందుకు నీ భాగ్యము పొందాను       ||అంతే||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Antho Intho Aa Premanu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Panchetanduku Nee Bhaagyamu Pondaanu           ||Anthe||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పరిశుద్ధుడు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దూతలతో పొగడబడే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Athi Parishuddhudu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Doothalatho Pogadabade Devaa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 సుందరుడా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అతి కాంక్షనీయుడా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 Sundarudaa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Athi Kaankshaneeyudaa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దోషములకై ఆ కలువరి సిలువలో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బలియాగమైనావ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Doshamulakai Aa Kaluvari Siluvalo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Baliyaagamainaava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సొంతముగా నే చేసిన నా పాపములన్ని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శాంతముతో సహియించి క్షమియించినావు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Sonthamugaa Ne Chesina Naa Paapamulanni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Shaanthamutho Sahiyinchi Kshamiyinchinaavu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2026-02-25T09:34:02Z</dcterms:created>
  <dcterms:modified xsi:type="dcterms:W3CDTF">2026-02-25T09:34:02Z</dcterms:modified>
</cp:coreProperties>
</file>