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ఆధారం నాకు ఆధారం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 Naaku Aadhaaram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వెలుగువై నడిచొచ్చిన నా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చల్లని ఒడిలో నన్ను చేర్చగ రావా (2)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Veluguvai Nadichochchina Naa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Challani Odilo Nannu Cherchaga Raavaa (2)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ఆధారం నాకు ఆధారం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తోడునీడై ఉన్న నీ కృపయే ఆధారం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 Naaku 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Thodu Needai Unna Nee Krupaye Aadhaaram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ఆశ్రయమూ నాకు ఆశ్రయమూ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ఆపత్కాలమందు ఆశ్రయమూ నీ నామం ఆశ్రయమూ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Aashrayamu Naaku Aashrayamu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Aapathkaalamandu Aashrayamu Nee Naamam Aashrayamu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తల్లితండ్రి లేకున్నా – బంధుజనులు రాకున్నా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 ఒకటైనా – బాధలన్ని బంధువులైనా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Thandri Lekunnaa – Bandhu Janulu Raakunaa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 Okatainaa – Baadhalanni Bandhuvulainaa 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భక్తిహీన బంధంలో నేనుండగా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 సంద్రంలో పడియుండగా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Bhakthiheena Bandhamlo Nenundagaa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 Sandramlo Padiyundagaa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ఇరుకులో విశాలతనూ కలిగించిన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చల్లని ఒడిలో నన్ను చేర్చగ రావా (2)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Irukulo Vishaalathanu Kaliginchina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Challani Odilo Nannu Cherchaga Raavaa (2)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దారిద్య్రపు సుడినుండి ఐశ్యర్యపు తీరానికి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స్వరమె నా వరమై నడిపించిన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Daaridryapu Sudi Nundi Aishwaryapu Theeraaniki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Swarame Naa Varamai Nadipinchina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ఎడబాయనని పలికిన నా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చల్లని ఒడిలో నన్ను చేర్చగ రావా (2)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Edabaayanani Palikina Naa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Challani Odilo Nannu Cherchaga Raavaa (2)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దిగులుపడిన వేళలలో దరిచేరిన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అవమానపు చీకటిలో బలమిచ్చిన నా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Digilupadina Velalalo Dari Cherina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Avamaanapu Cheekatilo Balamichchina Naa Devaa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2026-02-25T09:29:22Z</dcterms:created>
  <dcterms:modified xsi:type="dcterms:W3CDTF">2026-02-25T09:29:22Z</dcterms:modified>
</cp:coreProperties>
</file>