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యాత్మ ప్రియుండా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Yaathma Priyundaa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యేసూ, యాత్మ ప్రియుండా 8... క్రీస్తు నిన్నెం గోరుదున్‌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నాశ్రయించితి దొర్కు నన్ని నీ కడన్‌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Yesoo, Yaathma Priyundaa 8... Kreesthu Ninnen Gorudun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Naashrayinchithi Dorku Nanni Nee Kadan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లేవంగాం దరంగముల్‌ పడ్డ హీను నెత్తుమో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గాలివాన కొట్టంగా స్వస్థపర్చు రోగులన్‌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Levanggaan Daranggamul Padda Heenu Neththumo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Gaalivaana Kottanggaa Svasthaparchu Rogulan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లోకబాధ లన్నింటన్‌ న్యాయశుద్ధ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దాంచు రక్షకా a, నేను పాపిని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Lokabaadha Lannintan Nyaayashuddha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Daanchu Rakshakaa A, Nenu Paapini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రేపునకు నడ్పుము నేను పాపపూర్ణుండన్‌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యాత్మన్‌ బ్రోవుము నీవు ప్రేమారూపివి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Repunaku Nadpumu Nenu Paapapoornundan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Yaathman Brovumu Neevu Premaaroopivi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దిక్కు లేని యాత్మకు 4, పాపమెల్ల మాన్పంగా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ప్రాపు లేదింక నీదు ప్రేమ చాలును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Dikku Leni Yaathmaku 4, Paapamella Maanpanggaa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Praapu Ledingka Needu Prema Chaalunu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ఒంటిగాను విడ్వక మాన్సు నీళ్లు నాయెదన్‌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నాదరించుమో శుద్ధి చేయంగా 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Ontigaanu Vidvaka Maansu Neellu Naayedan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Naadarinchumo Shuddhi Cheyanggaa Nimmu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 నమ్మి యుంటిని నీవు బ్రత్కు టూటవు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 నా సహాయము త్రాగనిమ్ము నీదరిన్‌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Nammi Yuntini Neevu Brathku Tootavu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Sahaayamu Thraaganimmu Needarin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కాపులేని నా తలన్‌ పుట్టి నాదు నాత్మలో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కాయుమా నీ నీడను నెల్ల ప్రొద్దు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Kaapuleni Naa Thalan Putti Naadu Naathmalo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Kaayumaa Nee Needanu Nella Proddu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2026-08-11T18:52:37Z</dcterms:created>
  <dcterms:modified xsi:type="dcterms:W3CDTF">2026-08-11T18:52:37Z</dcterms:modified>
</cp:coreProperties>
</file>