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He Cometh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He cometh, when He cometh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He cometh, when He cometh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up His jewels,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up His jewels,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His jewels, precious jewels,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His jewels, precious jewels,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loved and His own.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loved and His own.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the stars of the morning,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the stars of the morning,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bright crown adorning,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bright crown adorning,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shall shine in their beauty,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shall shine in their beauty,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gems for His crown.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gems for His crown.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gather, He will gather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gather, He will gather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gems for His kingdom,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gems for His kingdom,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pure ones, all the bright ones,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the pure ones, all the bright ones,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loved and His own.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loved and His own.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the stars of the morning,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the stars of the morning,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bright crown adorning,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bright crown adorning,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shall shine in their beauty,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shall shine in their beauty,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gems for His crown.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gems for His crown.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children, little children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children, little children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love their Redeemer,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love their Redeemer,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 jewels, precious jewels,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 jewels, precious jewels,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loved and His own.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loved and His own.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the stars of the morning,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the stars of the morning,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bright crown adorning,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bright crown adorning,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shall shine in their beauty,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shall shine in their beauty,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gems for His crown.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gems for His crown.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2026-09-28T23:59:06Z</dcterms:created>
  <dcterms:modified xsi:type="dcterms:W3CDTF">2026-09-28T23:59:06Z</dcterms:modified>
</cp:coreProperties>
</file>