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పాడను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Paadanu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పాడను – ఏమని పొగడను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దేవా – లోకనాథా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Paadanu – Emani Pogadanu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Devaa – Lokanaathaa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నామం – పాడ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పాడి స్తుతించుట భాగ్యమే        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Naamam – Paada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Paadi Sthuthinchuta Bhaagyame           ||Emani||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రాగం నీవే – శ్రుతిలో లయలో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యేసువే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Raagam Neeve – Shruthilo Layalo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Yesuve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పాడి స్తుతించుట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ఎన్నిక లేని మంటికి భాగ్యమే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Paadi Sthuthinchuta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Ennika Leni Mantiki Bhaagyame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భాగమై నీవే జీవమై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ఉండుటను గూర్చి        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Bhaagamai Neeve Jeevamai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Undutanu Goorchi         ||Emani||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సర్వం నీవే – ప్రాణ జ్యోతి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 Sarvam Neeve – Praana Jyothi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 దినము నీ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బాటలో నడువ నాకు నేర్పుము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 Dinamu Nee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Baatalo Naduva Naaku Nerpumu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భాగమై నీవే జీవమై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ఉండుటను గూర్చి         ||ఏమని||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Bhaagamai Neeve Jeevamai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Undutanu Goorchi         ||Emani||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2026-02-25T09:15:51Z</dcterms:created>
  <dcterms:modified xsi:type="dcterms:W3CDTF">2026-02-25T09:15:51Z</dcterms:modified>
</cp:coreProperties>
</file>