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చిత్తంబేను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Chiththambenu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చిత్తం బేను - నీ చిత్తంబే బాగుచేయు నన్‌ - ముట్టిప్రభో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మట్టిని - ఓ కుమ్మరీ! నీకే సమస్త - శక్తి నొప్పున్‌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Chiththan Benu - Nee Chiththambe Baagucheyu Nan - Muttiprabho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Mattini - O Kummaree! Neeke Samastha - Shakthi Noppun 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కోర్కెదీర - నన్‌ దీర్చుమా 4. నీ యిష్టంబేను - నీ యిష్టంే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లొంగెదన్‌ - ఓ ప్రభువా || నీ యాత్మతోడ -నన్‌ నింపుమా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Korkedeera - Nan Deerchumaa 4. Nee Yishtambenu - Nee Yishtane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Longgedan - O Prabhuvaa || Nee Yaathmathoda -Nan Nimpumaa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మార్గంబేను - నీ మార్గంబే నాయందెల్లరు - క్రీస్తున్‌జూడన్‌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నన్ను ప-రిశోధించు నీ యాధీనంబు - నన్నుంచుకో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Maargambenu - Nee Maargambe Naayandellaru - Kreesthunjoodan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Nannu Pa-Rishodhinchu Nee Yaadheenambu - Nannunchuko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శుద్ధిజేయుమో - యేసూ నన్ను 5... అప్పుడు నేను - 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Shuddhijeyumo - Yesoo Nannu 5... Appudu Nenu - Nee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- మోకరింతున్‌ || తప్పకజేతు - నో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- Mokarinthun || Thappakajethu - No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కోర్కె యేసు - నీ ఇప్పుడే నీదు - సేవ జేయున్‌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గాయంబొంది - అలసితిన్‌ అప్పగింతు నా - సమస్తంబు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Korke Yesu - Nee Ippude Needu - Seva Jeyun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Gaayambondi - Alasithin Appaginthu Naa - Samasthambu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2026-08-11T18:44:33Z</dcterms:created>
  <dcterms:modified xsi:type="dcterms:W3CDTF">2026-08-11T18:44:33Z</dcterms:modified>
</cp:coreProperties>
</file>