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సన్నుతించెదను ఎల్లప్పుడు నిత్యము ఆయన కీర్తి నానోటనుండు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Sannuthinchedanu Ellappudu Nithyamu Aayana Keerthi Naanotanundu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జీవితములో ఉన్నావు - నిజముగ నిన్ను పొగడెదను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Jeevithamulo Unnaavu - Nijamuga Ninnu Pogadedanu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సన్నుతించెదను ఎల్లప్పుడు (2) - నిత్యము ఆయన కీర్తి నానోటనుండు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Sannuthinchedanu Ellappudu (2) - Nithyamu Aayana Keerthi Naanotanundu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యోహోవాకు ప్రార్ధించగా - నా భయమంత తొలగించెను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శ్రమలన్నిటిలో నాతో నుండి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Yohovaaku Praardhinchagaa - Naa Bhayamantha Tholaginchenu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Shramalannitilo Naatho Nundi -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చేరదీసి నన్ను ఆదరించె - ఆరాధించెద నెల్లప్పుడు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Cheradeesi Nannu Aadarinche - Aaraadhincheda Nellappudu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జీవితమంతా పాడుచుందును - నీ మేలులకు ఓ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ఆయుష్కాల మంతయును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Jeevithamanthaa Paaduchundunu - Nee Melulaku O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Aayushkaala Manthayunu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విశ్వాస్యత కొరకెప్పుడు - నిరతము నిన్ను స్తోత్రింతు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Vishvaasyatha Korakeppudu - Nirathamu Ninnu Sthothrinthu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మహోన్నతమైనది నీదు మహిమ - ఘనత ప్రభావముగల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తనివి తీరగ నిను పూజింతు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Mahonnathamainadi Needu Mahima - Ghanatha Prabhaavamugala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Thanivi Theeraga Ninu Poojinthu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తరగని నీ కార్యములకై - తప్పక నిన్ను స్తుతియింతు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Tharagani Nee Kaaryamulakai - Thappaka Ninnu Sthuthiyinthu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సంకల్పమును నెరవేర్చి - నడిపించితివి ఘనముగను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ప్రభుడవై నా కాపరివై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Sangkalpamunu Neraverchi - Nadipinchithivi Ghanamuganu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Prabhudavai Naa Kaaparivai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2026-08-11T18:48:39Z</dcterms:created>
  <dcterms:modified xsi:type="dcterms:W3CDTF">2026-08-11T18:48:39Z</dcterms:modified>
</cp:coreProperties>
</file>