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సుక్షేమ శుభకాల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Sukshema Shubhakaala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భూవాసు లీ దినంబు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సంతోషపడుచు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Bhoovaasu Lee Dinambu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Santhoshapaduchu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విని, పాడి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యేసు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Vini, Paadi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Yesu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పితృపుత్ర శుద్ధాత్మ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త్రిత్వంబౌ దేవుని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Pithruputhra Shuddhaathma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Thrithvambau Devuni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 ధ్వనితోడ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నెంతో స్తుతింతురు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Uthsaaha Dhvanithoda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Nentho Sthuthinthuru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సుక్షేమ శుభకాల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విశ్రాంతి దినమా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Sukshema Shubhakaala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Vishraanthi Dinamaa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విచారమెల్ల తీర్చు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దైవాదివారమా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Vichaaramella Theerchu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Daivaadivaaramaa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మేము కూడి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దేవాలయంబున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Memu Koodi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Devaalayambuna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త్రిత్వ దేవ స్తుతిం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గావింతు మెంతయు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Thrithva Deva Sthuthin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Gaavinthu Menthayu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నీయందు సృష్టికర్త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విశ్రామ మొందెను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Neeyandu Srushtikartha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Vishraama Mondenu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నీయందు యేసుక్రీస్తు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 బంధమును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Neeyandu YesuKreesthu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 Bandhamunu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త్రెంచుచు తాను లేచి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చావున్ జయించెను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Threnchuchu Thaanu Lechi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Chaavun Jayinchenu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యందు పావనాత్మ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మాకియ్యం బడెను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Yandu Paavanaathma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Maakiyyan Badenu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2026-08-11T18:41:41Z</dcterms:created>
  <dcterms:modified xsi:type="dcterms:W3CDTF">2026-08-11T18:41:41Z</dcterms:modified>
</cp:coreProperties>
</file>