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పావనుడా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Paavanudaa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పావనుడా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అత్యున్నతుడా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Paavanudaa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Athyunnathudaa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స్తుతియించెదా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ఘనపరచెదా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Sthuthiyinchedaa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Ghanaparachedaa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రక్షణ నీలోనే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విజయము నీలోనే 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Rakshana – Neelone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Vijayamu – Neelone Santhosham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(6)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(6)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అడుగులో అడుగై – నా శ్వాసలో శ్వాసై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నడచిన వేళలో ప్రతి అడుగై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Adugulo Adugai – Naa Shwaasalo Shwaasai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Nadachina Velalo Prathi Adugai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 నా గానము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సర్వము నీవే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 Naa Gaanamu – Naa Sarvamu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Neekenayyaa – Aaraadhana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నీకేనయ్యా ఆరాధన   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 ఆత్మను కుమ్మరించుము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శక్తితో నను నింపు బలవంతుడా (2)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Aathmanu – Kummarinchumu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Shakthitho Nanu Nimpu – Balavanthudaa (2)       ||Aaaradhana||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2026-02-25T08:36:54Z</dcterms:created>
  <dcterms:modified xsi:type="dcterms:W3CDTF">2026-02-25T08:36:54Z</dcterms:modified>
</cp:coreProperties>
</file>