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నువ్వంటే ఇష్టము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Nuvvante Ishtamu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అందుకేనయ్యా నువ్వంటే నాకిష్టం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అందుకోవయ్యా నాలోని నీ ఇష్టం (2)           ||నువ్వంటే||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Andukenayyaa Nuvvante Naakishtam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Andukovayyaa Naaloni Nee Ishtam (2)         ||Nuvvante||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ఇష్టముగా ఇలలో నే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కష్టమైనా నీలోనే ఉండాలని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Ishtamugaa Ilalo Ne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Kashtamainaa Neelone Undaalani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ఉన్నాను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ఆశలు తీర్చే నా మెస్సయ్యా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Unnaanu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Aashalu Theerche Naa Messaiah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నువ్వంటే ఇష్టము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నువ్వుంటే ఇష్టము నా మెస్సయ్యా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Nuvvante Ishtamu Naa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Nuvvunte Ishtamu Naa Messaiah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వెంటే నేను నడవాలని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ఇంటిలోనికి రావాలని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Vente Nenu Nadavaalani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Intiloniki Raavaalani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వాక్యపు రుచి నాకు చూపావయ్యా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వాత్సల్యతతో నను నింపావయ్యా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Vaakyapu Ruchi Naaku Choopaavayyaa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Vaathsalyathatho Nanu Nimpaavayyaa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అందుకేనయ్యా నువ్వంటే నాకిష్టం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అందుకోవయ్యా నాలోని నీ ఇష్టం (2)           ||నువ్వంటే||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Andukenayyaa Nuvvante Naakishtam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Andukovayyaa Naaloni Nee Ishtam (2)         ||Nuvvante||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శోధనలు ఎన్నెన్నో శ్రమలతో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లోకంలో నే పడియుండగా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Shodhanalu Ennenno Shramalatho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Lokamlo Ne Padiyundagaa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కృపచేత నను నీవు నిలిపావయ్యా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కరుణతో నను నీవు నడిపావయ్యా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Krupachetha Nanu Neevu Nilipaavayyaa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Karunatho Nanu Neevu Nadipaavayyaa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2026-02-25T09:20:51Z</dcterms:created>
  <dcterms:modified xsi:type="dcterms:W3CDTF">2026-02-25T09:20:51Z</dcterms:modified>
</cp:coreProperties>
</file>