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చూస్తున్నాడు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Choosthunnaadu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తన చేతిలో ఓ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నిన్నెంతో గొప్పగ చేసే పనిలో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Thana Chethilo Oo Oo..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Ninnentho Goppaga Chese Panilo Unnaadu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 హేయ్..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 Hey..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తన చేతిలో ఓ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నిన్నెంతో గొప్పగ చేసే పనిలో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Thana Chethilo Oo Oo..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Ninnentho Goppaga Chese Panilo Unnaadu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తన చేతిలో ఓ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నిన్నెంతో గొప్పగ చేసే పనిలో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Thana Chethilo Oo Oo..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Ninnentho Goppaga Chese Panilo Unnaadu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కిందికి నీవు ఎగిరేటప్పుడు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చుట్టూ చుట్టూ నీవు తిరిగేటప్పుడు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Kindiki Neevu Yegiretappudu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Chuttu Chuttu Neevu Thirigetappudu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చేసే ప్రతిదీ చూస్తూ ఉన్నాడు..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 Prathidi Choosthu Unnaadu..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చూస్తూ ఉన్నాడు..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ఇరవై నాలుగు గంటలు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Choosthu Unnaadu..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Iravay Naalug Gantalu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తన చేతిలో ఓ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నిన్నెంతో గొప్పగ చేసే పనిలో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Thana Chethilo Oo Oo..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Ninnentho Goppaga Chese Panilo Unnaadu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 ఓ…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 Oo… Hey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గాల్లో చేతులు నీవు ఊపేటప్పుడు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ఎక్కడైనా నీవు అరిచేటప్పుడు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Gaallo Chethulu Neevu Oopetappudu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Yekkadainaa Neevu Arichetappudu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చేసే ప్రతిదీ చూస్తూ ఉన్నాడు..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గమనిస్తున్నాడు.. హేయ్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 Prathidi Choosthu Unnaadu..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Gamanisthunnaadu.. Hey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2026-02-25T09:32:56Z</dcterms:created>
  <dcterms:modified xsi:type="dcterms:W3CDTF">2026-02-25T09:32:56Z</dcterms:modified>
</cp:coreProperties>
</file>