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 కాశయుండవు నీవే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 Kaashayundavu Neeve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- యేసు నీవే ||పాపి||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- Yesu Neeve ||Paapi||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 కాశయుండవు నీవే - యేసు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 Kaashayundavu Neeve - Yesu Neeve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_ ఉన్నత లోకము విడిచిన నీవే = కన్నియ గర్భమునం బుట్టిన నీవే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||పాపి||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_ Unnatha Lokamu Vidichina Neeve = Kanniya Garbhamunan Buttina Neeve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||Paapi||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అజ్ఞాన నాశన *బ్రధ్నుండవు నీవే = విజ్ఞాన దాయక పరగురువు నీవే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Agnaana Naashana *Bradhnundavu Neeve = Vignaana Daayaka Paraguruvu Neeve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నీవే 1పాపి||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చెదరిన పాపుల వెదకెడు నీవే = చెదరిన గొట్టెల కాపరివి నీవే - యేసు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Neeve 1Paapi||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Chedarina Paapula Vedakedu Neeve = Chedarina Gottela Kaaparivi Neeve - Yesu Neeve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||పాపి||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రోగిష్టులకు "స్వస్థ 'ప్రదుండవు నీవే = మగు నార్హుల యొక్క మొజవిను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||Paapi||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Rogishtulaku "Svastha 'Pradundavu Neeve = Magu Naarhula Yokka Mojavinu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- యేసు నీవే ||పాపి||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5... నర పుత్రులకు నీతిం గరపించు నీవే = కరము చాంపి కష్టములు ద్రోయు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- Yesu Neeve ||Paapi||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5... Nara Puthrulaku Neethin Garapinchu Neeve = Karamu Chaampi Kashtamulu Droyu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- యేసు నీవే ||పాపి||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శాత్రవాంతరమున మృతుండవు నీవే = మైత్రిం జూపంగ మృత్యుద్ధతుండవు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- Yesu Neeve ||Paapi||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Shaathravaantharamuna Mruthundavu Neeve = Maithrin Joopangga Mruthyuddhathundavu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- యేసు నీవే ||పాపి||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భవ దీయ పదకంజ దాసుండ నేనే = *భవ మగ్ను నను ముక్తుం జేయుము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- Yesu Neeve ||Paapi||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Bhava Deeya Padakanja Daasunda Nene = *Bhava Magnu Nanu Mukthun Jeyumu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2026-08-11T18:42:22Z</dcterms:created>
  <dcterms:modified xsi:type="dcterms:W3CDTF">2026-08-11T18:42:22Z</dcterms:modified>
</cp:coreProperties>
</file>