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జీవితాంతము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Jeevithaanthamu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ప్రాణప్రియుడా నా యేసయ్యా (2)       ||నా జీవితాంతము||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Praanapriyudaa Naa Yesayyaa (2)      ||Naa Jeevithaanthamu||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దూషించు దుష్టులకు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సిగ్గును కలిగించితివి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Dooshinchu Dushtulaku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Siggunu Kaliginchithivi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వేలాది ఆత్మలకు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మేలుగ నన్నుంచితివి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Velaadi Aathmalaku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Meluga Nannunchithivi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ప్రాణప్రియుడా నా యేసయ్యా (2)       ||నా జీవితాంతము||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Praanapriyudaa Naa Yesayyaa (2)      ||Naa Jeevithaanthamu||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సంఘములు కట్టుటకు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సామర్ధ్యమిచ్చితివి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Sanghamulu Kattutaku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Saamardhyamichchithivi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ఉపదేశమిచ్చుటకు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దేశములు తిప్పితివి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Upadeshamichchutaku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Deshamulu Thippithivi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ప్రాణప్రియుడా నా యేసయ్యా (2)       ||నా జీవితాంతము||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Praanapriyudaa Naa Yesayyaa (2)      ||Naa Jeevithaanthamu||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జీవితాంతము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సేవ చేతునంటిని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Jeevithaanthamu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Seva Chethunantini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బ్రతుకు కాలము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నీతోనే నడుతునంటిని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Brathuku Kaalamu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Neethone Naduthunantini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మనవి వింటివి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నన్నాదుకొంటివి (2)        ||నా జీవితాంతము||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Manavi Vintivi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Nannaadhukontivi (2)     ||Naa Jeevithaanthamu||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చూపించి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నీవు పిలిచితివి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Choopinchi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Neevu Pilichithivi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శక్తి పంపించి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బలపరచి నిలిపితివి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Shakthi Pampinchi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Balaparachi Nilipithivi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ప్రాణప్రియుడా నా యేసయ్యా (2)       ||నా జీవితాంతము||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Praanapriyudaa Naa Yesayyaa (2)      ||Naa Jeevithaanthamu||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రోగముతో పలుమార్లు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పడియుండ లేపితివి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Rogamutho Palumaarlu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Padiyunda Lepithivi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ఘోరమై పోకుండా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స్థిరపరచి కాచితివి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Ghoramai Pokundaa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Sthiraparachi Kaachithivi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2026-02-25T09:19:37Z</dcterms:created>
  <dcterms:modified xsi:type="dcterms:W3CDTF">2026-02-25T09:19:37Z</dcterms:modified>
</cp:coreProperties>
</file>