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నీ రూపమే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Nee Roopame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నీ రూపమే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రక్తమయమాయె నా కోసమే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Siluvalo Nee Roopame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Rakthamayamaaye Naa Kosame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ఎందుకో అంతులేదా నీ ప్రేమకు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కపట ముద్దులు- మోమున గుద్దులు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Enduko Anthuledaa Nee Premaku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 గాయాలు - కందిన నీ వళ్ళు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కారిన రక్తం - పారెను ఏరులై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కలుషాత్ముడ - నను కడుగనేగా ||సిలువలో||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అన్నెం పున్నెం - ఎరుగని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అక్రమ మన్యాయం - అసలే ఎరుగవు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అన్యాయము నీకు - న్యాయము చెప్పేనా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అరుపుల కేకల - అలజడిలోన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2026-08-11T18:38:45Z</dcterms:created>
  <dcterms:modified xsi:type="dcterms:W3CDTF">2026-08-11T18:38:45Z</dcterms:modified>
</cp:coreProperties>
</file>