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క్రీస్తునాయక నీ దయాళిని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Kreesthunaayaka Nee Dayaalini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8. భూతలములో నీ సమానము - బోల్చ నేదియు గానము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సలుపవే మము నీ తండ్రికిని సంధానము ||క్రీస్తు||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8. Bhoothalamulo Nee Samaanamu - Bolcha Nediyu Gaanamu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Salupave Mamu Nee Thandrikini Sandhaanamu ||Kreesthu||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క్రీస్తునాయక నీ దయాళిని - కీర్తనలుగా బాడుదున్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నేస్తుతులతోయ దండ్రి దేవుని - నిత్యమును గొండాడుదున్ ||క్రీస్తు||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Kreesthunaayaka Nee Dayaalini - Keerthanalugaa Baadudun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Nesthuthulathoya Dandri Devuni - Nithyamunu Gondaadudun ||Kreesthu||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సిలువ మోసిన నీ ప్రయాసను - జెప్పుటకు నోరాడదు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అలుకునొందక స్వామి నీ దివ్యాంఘ్రి చెంతను గూడుదు ||క్రీస్తు||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Siluva Mosina Nee Prayaasanu - Jepputaku Noraadadu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Alukunondaka Svaami Nee Divyaanghri Chenthanu Goodudu ||Kreesthu||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నిమిషమైన న్నాయకెదలో - నిన్ను నే స్మరియింతును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అమితమౌ దేవాను క్రోశము - హర్షముగ వర్ణింతును ||క్రీస్తు||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Nimishamaina Nnaayakedalo - Ninnu Ne Smariyinthunu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Amithamau Devaanu Kroshamu - Harshamuga Varninthunu ||Kreesthu||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యేసుప్రభు నా కాలమంతయు - నేమరక నీ నామము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దాసునిగ భజియింతు నింకను - దప్పకుండను నీమము ||క్రీస్తు||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Yesuprabhu Naa Kaalamanthayu - Nemaraka Nee Naamamu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Daasuniga Bhajiyinthu Ninkanu - Dappakundanu Neemamu ||Kreesthu||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చచ్చి నే నరుదెంచి మోక్షము - స్వామి నీ యుపకారముల్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హెచ్చు ప్రేమను బాడుచుందును - యెప్పుడును గైవారముల్ ||క్రీస్తు||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Chachchi Ne Narudenchi Mokshamu - Svaami Nee Yupakaaramul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Hechchu Premanu Baaduchundunu - Yeppudunu Gaivaaramul ||Kreesthu||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మలినమౌ నా నత్తి నాల్క సమాధిలోం గ్రశియింపను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బలిమితోనే బాడుచుందును - భక్తి యుజ్వలింపను ||క్రీస్తు||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Malinamau Naa Naththi Naalka Samaadhilom Grashiyimpanu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Balimithone Baaduchundunu - Bhakthi Yujvalimpanu ||Kreesthu||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కన్ను మూతలుగాను నీ సముఖంబు కేను బిరాలను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తెన్ను తప్పకవత్తు శ్రీకర - దేవ నను నీవేలను ||క్రీస్తు||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Kannu Moothalugaanu Nee Samukhambu Kenu Biraalanu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Thennu Thappakavaththu Shreekara - Deva Nanu Neevelanu ||Kreesthu||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ముగ్గురొకండై వెల్లుచుండెడి - మోక్షరాజ్య గరిష్టుండా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యొగ్గుచేయక నన్ను బ్రోవవే - యేసునాధ మహేశుండా ||క్రీస్తు||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Muggurokandai Velluchundedi - Moksharaajya Garishtundaa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Yoggucheyaka Nannu Brovave - Yesunaadha Maheshundaa ||Kreesthu||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2026-08-11T18:41:52Z</dcterms:created>
  <dcterms:modified xsi:type="dcterms:W3CDTF">2026-08-11T18:41:52Z</dcterms:modified>
</cp:coreProperties>
</file>