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నీ పరిపూర్ణత నుండి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Nee Paripoornatha Nundi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నీ పరిపూర్ణత 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పొందితిమి కృప వెంబడి కృపను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Nee Paripoornatha 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Pondithimi Krupa Vembadi Krupanu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ప్రభువైన యేసు క్రీస్తు – పరలోక విషయములో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ఆశీర్వాదమును – ప్రసాదించితివి మాకు       ||ప్రభువా||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Prabhuvaina Yesu Kreesthu – Paraloka Vishayamulo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Aasheervaadamunu – Prasaadinchithivi Maaku            ||Prabhuvaa||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జనకా నీ-వెన్నుకొనిన – జనుల క్షేమము జూచి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సంతోషించునట్లు – నను జ్ఞాపకముంచుకొనుము        ||ప్రభువా||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Janakaa Nee-vennukonina – Janula Kshemamu Joochi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Santhoshinchunatlu – Nanu Gnaapakamunchukonumu            ||Prabhuvaa||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స్వాస్థ్యమైనట్టి – నీ ప్రజలతో కలిసి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కొనియాడునట్లుగా – నను జ్ఞాపకముంచుకొనుము        ||ప్రభువా||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Swaasthyamainatti – Nee Prajalatho Kalisi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Koniyaadunatlugaa – Nanu Gnaapakamunchukonumu            ||Prabhuvaa||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నీదు స్వరూప – దివ్య దర్శనమును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దినదినము నాకొసగి – నను జ్ఞాపకముంచుకొనుము        ||ప్రభువా||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Needu Swaroopa – Divya Darshanumunu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Dinadinamu Naakosagi – Nanu Gnaapakamunchukonumu            ||Prabhuvaa||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మీ మధ్యన నా ఆత్మ – ఉన్నది భయపడకు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డనిన మహోన్నతుడా – నను జ్ఞాపకముంచుకొనుము        ||ప్రభువా||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 Madhyana Naa Aathma – Unnadi Bhayapadaku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Danina Mahonnathudaa – Nanu Gnaapakamunchukonumu            ||Prabhuvaa||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ముదమారా నన్నెన్నుకొని – ముద్ర యుంగరముగను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చేతుననిన ప్రభువా – నను జ్ఞాపకముంచుకొనుము        ||ప్రభువా||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Mudamaara Nannennukoni – Mudra Yungaramuganu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Chethunanina Prabhuvaa – Nanu Gnaapakamunchukonumu            ||Prabhuvaa||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 సత్య సమ్మిళిత – సంపూర్ణ స్వరూప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నీకే ప్రభో – ఎల్లప్పుడూ కలుగుగాక        ||ప్రభువా||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Krupaa Sathya Sammilitha – Sampoorna Swaroopa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Neeke Prabho – Ellappudu Kalugugaaka            ||Prabhuvaa||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2026-02-25T09:35:07Z</dcterms:created>
  <dcterms:modified xsi:type="dcterms:W3CDTF">2026-02-25T09:35:07Z</dcterms:modified>
</cp:coreProperties>
</file>