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కొండల తట్టు కన్నులెత్తుచున్నాను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నాకు సాయమెచ్చట నుండి వచ్చును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Kondala Thattu Kanuletthuchunnaanu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Naaku Saayamechchata Nundi Vachchunu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భూమి యాకాశముల సృజించిన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 వలన సాయము కల్గున్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Bhoomi Yaakaashamula Srujinchina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 Valana Saayamu Kalgun      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 తొట్రిల్ల నీయడు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నిన్ను కాపాడువాడు కునుకడు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 Thotrillaneeyadu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Ninnu Kaapaaduvaadu Kunukadu      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ఇశ్రాయేలును కాచు దేవుడు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కునుకడు నిద్రపోడు యెన్నడు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Ishraayelunu Kaachu Devudu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Kunukadu Nidrapodu Ennadu      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యెహోవాయే నిన్ను కాపాడును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కుడి ప్రక్క నీడగా నుండును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Yehovaaye Ninnu Kaapaadunu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Kudi Prakka Needagaa Nundunu      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పగటెండ రాత్రి వెన్నెల దెబ్బ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 తగులకుండ కాపాడును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Pagatenda Raathri Vennela Debba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 Thagulakunda Kaapaadunu      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ఎట్టి అపాయమైన రాకుండ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ఆయన నీ ప్రాణము కాపాడున్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Etti Apaayamaina Raakunda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Aayana Nee Praanamu Kaapaadun       ||Kondala||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ఇది మొదలుకొని నిత్యము నీ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రాకపోకలందు నిను కాపాడున్    ||కొండల||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Idi Modalukoni Nithyamu Nee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Raakapokalandu Ninu Kaapaadun       ||Kondala||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2026-02-25T09:19:26Z</dcterms:created>
  <dcterms:modified xsi:type="dcterms:W3CDTF">2026-02-25T09:19:26Z</dcterms:modified>
</cp:coreProperties>
</file>