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నిన్ను ప్రేమించువారు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Ninnu Preminchuvaaru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ప్రేమించువారి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చేతులకు వారి శత్రువుల నప్పగింతువు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Preminchuvaari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Chethulaku Vaari Shathruvula Nappaginthuvu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వారి కాలమంతట దేశమంతయు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నెమ్మదిగా నుండును (2)       ||యేసయ్య||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Vaari Kaalamanthata Deshamanthayu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Nemmadigaa Nundunu (2) 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నిన్ను ప్రేమించువారు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బలమైన సూర్యుని వలెనె ఉదయించెదరు నిత్యము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Ninnu Preminchuvaaru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Balamaina Sooryuni Valene Udayinchedaru Nithyamu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 కాలం నీతోనే నివసింతురు (2)       ||యేసయ్య||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Shaashwatha Kaalam Neethone Nivasinthuru (2) 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ప్రేమించువారు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సకలమైన ఉపద్రవముల నుండి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Preminchuvaaru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Sakalamaina Upadravamula Nundi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నిర్దోషులై కాపాడబడెదరు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అపవాది అగ్ని బాణముల నుండి (2)       ||యేసయ్య||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Nirdoshulai Kaapaadabadedaru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Apavaadi Agni Baanamula Nundi (2) 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ప్రేమించువారు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 దూతల జ్ఞానమును కలిగుందురు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Preminchuvaaru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 Doothala Gnaanamunu Kaligunduru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సమకూడి జరుగును సమస్తము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సదా మాతో ఉన్నందున (2)       ||యేసయ్య||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Samakoodi Jarugunu Samasthamu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Sadaa Maatho Unnanduna(2) 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ప్రేమించువారిని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ఎవ్వరునూ ద్వేషించి జయమొందలేరు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Preminchuvaarini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Evvarunu Dweshinchi Jayamondaleru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ప్రక్క నిలిచి సింహాల నోటి 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తప్పించి బలపరచినావు (2)       ||యేసయ్య||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Prakka Nilichi Simhaala Noti Nundi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Thappinchi Balaparachinaavu(2)         ||Yesayyaa||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2026-02-25T09:32:46Z</dcterms:created>
  <dcterms:modified xsi:type="dcterms:W3CDTF">2026-02-25T09:32:46Z</dcterms:modified>
</cp:coreProperties>
</file>