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సముఖ జీవ కవిలెలో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Samukha Jeeva Kavilelo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పేరున్నదా – నీ పేరున్నదా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Perunnadaa – Nee Perunnadaa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పరమునుండి ప్రభువు దిగగా – పరిశుద్ధులు పైకెగయునుగా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 కవిలెలో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Paramunundi Prabhuvu Digagaa – Parishuddhulu Paikegayunugaa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Parishuddhula Kavilelo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పేరున్నదా – నీ పేరున్నదా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Perunnadaa – Nee Perunnadaa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సముఖ జీవ కవిలెలో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పేరున్నదా – నీ పేరున్నదా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Samukha Jeeva Kavilelo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Perunnadaa – Nee Perunnadaa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జీవవాక్యము ఇలలో చాటుచు – జీవితము లర్పించిరే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హత సాక్షుల కవిలెలో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Vaakyamu Ilalo Chaatuchu – Jeevithamu Larpinchire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Hatha Saakshula Kavilelo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పేరున్నదా – నీ పేరున్నదా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Perunnadaa – Nee Perunnadaa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ఆకాశమండలములలో తిరిగెడు – అంధకార శక్తులను గెలిచిన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విజయవీరుల కవిలెలో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Mandalamulo Thirigedu – Andhakaara Shakthulanu Gelichina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Vijayaveerula Kavilelo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పేరున్నదా – నీ పేరున్నదా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Perunnadaa – Nee Perunnadaa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యెరుషలేము సంఖ్య – పరిశుద్ధ గ్రంథము సూచించు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సర్వోన్నతుని పురములలో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Yerushalemu Sankhya – Parishuddha Grandhamu Soochinchu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Sarvonnathuni Puramulalo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పేరున్నదా – నీ పేరున్నదా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Perunnadaa – Nee Perunnadaa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సన్నిధి మహిమ ధననిధి – దాతను వేడి వరము పొందిన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వీరుల కవిలెలో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Sannidhi Mahima Dhana Nidhi – Daathanu Vedi Varamu Pondina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Veerula Kavilelo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2026-02-25T09:26:09Z</dcterms:created>
  <dcterms:modified xsi:type="dcterms:W3CDTF">2026-02-25T09:26:09Z</dcterms:modified>
</cp:coreProperties>
</file>