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యని పాడి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Ani Paadi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యని పాడి స్తుతింపను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జనులారా మనసారా ఊరూరా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Yani Paadi Sthuthimpanu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Janulaaraa Manasaaraa Oorooraa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జనులారా ఊరూరా నోరారా        ||హల్లేలూయా||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Janulaaraa Oorooraa Noraaraa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 పంటలనిచ్చి పాలించు దేవుడని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కూడు గుడ్డలనిచ్చి పోషించు దేవుడని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Pantalanichchi Paalinchu Devudani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Koodu Guddalanichchi Poshinchu Devudani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నిడగా నిన్ను కాపాడే నాధుడని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పూజించి… పూజించి పాటించి చాటించ రారే          ||హల్లేలూయా||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Needagaa Ninnu Kaapaade Naadhudani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Poojinchi.. Poojinchi Paatinchi Chaatincha Raare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బంధుమిత్రుల కన్నా బలమైన దేవుడని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అన్నాదమ్ముళ్ల కన్నా ప్రియమైన దేవుడని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 Mithurla Kannaa Balamaina Devudani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 Dammulla Kannaa Priyamaina Devudani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కన్నాబిడ్డల కన్నా కన్నుల పండుగని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పూజించి… పూజించి పాటించి చాటించ రారే      ||హల్లేలూయా||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Kannaa Biddala Kannaa Kannula Pandugani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Poojinchi.. Poojinchi Paatinchi Chaatincha Raare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రాజులకన్నా రాజైన దేవుడని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నీచాతి నీచులను ప్రేమింప వచ్చేనని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Raajula Kannaa Raajaina Devudani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Neechaathi Neechulanu Premimpa Vachchenani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ఏక రీతిగా ఉన్నాడని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పూజించి… పూజించి పాటించి చాటించ రారే      ||హల్లేలూయా||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Aekareethigaa Unnaadani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Poojinchi.. Poojinchi Paatinchi Chaatincha Raare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2026-02-25T08:37:36Z</dcterms:created>
  <dcterms:modified xsi:type="dcterms:W3CDTF">2026-02-25T08:37:36Z</dcterms:modified>
</cp:coreProperties>
</file>