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నీవే నమ్మకమైన సామర్ధ్యుడవు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Neeve Nammakamaina Saamardhyudavu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పరమును తెరచి - మన్నా కురిపించి - అందరికి జీవజలమిచ్చితివి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పొందిరి తృప్తి నీయందు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Paramunu Therachi - Mannaa Kuripinchi - Andariki Jeevajalamichchithivi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Pondiri Thrupthi Neeyandu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అగ్ని స్తంభము - మేఘ స్తంభమును - నిత్యము నడిపించును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Agni Sthambhamu - Megha Sthambhamunu - Nithyamu Nadipinchunu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తుఫానురేగి - నిరాశపరచ - శత్రువు మా మధ్య చెలరేగగ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మమ్ములను రక్షించితివి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Thuphaanuregi - Niraashaparacha - Shathruvu Maa Madhya Chelaregaga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Mammulanu Rakshinchithivi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వాగ్దానములు - నెరవేర్చి నీవే - స్వాస్థ్యము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Vaagdaanamulu - Neraverchi Neeve - Svaasthyamu 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నీవే నమ్మకమైన సామర్ధ్యుడవు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Neeve Nammakamaina Saamardhyudavu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గొప్ప అద్భుతమైన ప్రశాంతుడా దయాళుడ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Goppa Adbhuthamaina Prashaanthudaa Dayaaluda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ఇహపరమందు - నివసించువారు - నీ నామమున మోకరింతురు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పరతురు దేవుని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Ihaparamandu - Nivasinchuvaaru - Nee Naamamuna Mokarinthuru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Parathuru Devuni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అంగీకరించు - ప్రతివాని జిహ్వ - నీవే క్రీస్తువనుచు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Anggeekarinchu - Prathivaani Jihva - Neeve Kreesthuvanuchu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అపారమైన - క్రియలు చేయుచు - మమ్మెల్ల పరిపాలించుచున్నావు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 గల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Apaaramaina - Kriyalu Cheyuchu - Mammella Paripaalinchuchunnaavu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 Gala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పాపిని రక్షింప - యిహమున కరిగి - గొప్ప రక్షణనిచ్చె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Paapini Rakshimpa - Yihamuna Karigi - Goppa Rakshananichche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ఐగుప్తు నుండి - విడిపించిన వారిని - నలువది వత్సరములు నడిపించితివి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కాచితివి కనుపాపగ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Aigupthu Nundi - Vidipinchina Vaarini - Naluvadi Vathsaramulu Nadipinchithivi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Kaachithivi Kanupaapaga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ఉంచియున్నావు - మాదిరిగా వారిన్ - నీ ఆలోచన గొప్పది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Unchiyunnaavu - Maadirigaa Vaarin - Nee Aalochana Goppadi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2026-08-11T18:51:36Z</dcterms:created>
  <dcterms:modified xsi:type="dcterms:W3CDTF">2026-08-11T18:51:36Z</dcterms:modified>
</cp:coreProperties>
</file>