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దేవుడు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Devudu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జయశీలుడు నా యేసు ప్రభువని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జయమని పాడెదను (2)  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Jayasheeludu Naa Yesu Prabhuvani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Jayamani Paadedanu (2)         ||Mahimaa||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దేవుడు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చింతలన్ని బాపునయ్యా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Devudu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Chinthalanni Baapunayyaa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 వాంఛతో చేరిన 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జీవము ఇచ్చునయ్యా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 Vaanchatho Cherina 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Jeevamu Ichchunayyaa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ఘనత ప్రభావము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Ghanathaa Prabhaavamu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 వెనక కృపను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నీ కృపలను చూపిన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Krupala Venaka Krupanu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Nee Krupalanu Choopina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నా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చాలునయ్యా (2)  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Naa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Chaalunayyaa (2)         ||Mahimaa||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వెంట మహిమ నొసగి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రూపమున నన్ను మార్చి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Venta Mahima Nosagi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Roopamuna Nannu Maarchi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నీవుండు చోటుకి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ప్రేమతో పిలచితివి (2)  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 Neevundu Chotuki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Prematho Pilachithivi (2)         ||Mahimaa||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వెంట జయమునిచ్చి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జీవితము మాకు ఇచ్చి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Venta Jayamunichchi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Jeevithamu Maaku Ichchi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2026-02-25T08:36:11Z</dcterms:created>
  <dcterms:modified xsi:type="dcterms:W3CDTF">2026-02-25T08:36:11Z</dcterms:modified>
</cp:coreProperties>
</file>