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ప్రియయేసు ప్రియయేసు అతి ప్రియుడేసు పదివేలలో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PriyaYesu PriyaYesu Athi Priyudesu Padivelalo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ప్రియయేసు ప్రియయేసు - అతి ప్రియుడేసు పదివేలలో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PriyaYesu PriyaYesu - Athi Priyudesu Padivelalo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 దిక్కుగా కెవ్వరు?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 Dikkugaa Kevvaru?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ఇహమందు వేరేది - పేరే లేదు - ఆయనే నా కొసగె - ఆత్మానందం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విమోచించి - నా కొసగె విడుదల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Ihamandu Veredi - Pere Ledu - Aayane Naa Kosage - Aathmanandan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Vimochinchi - Naa Kosage Vidudala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ఆహా నా కందించె - నిత్య ముక్తి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Aahaa Naa Kandinche - Nithya Mukthi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దైవపుత్రుండే - నా ప్రియుడు యేసు - ప్రాయశ్చిత్తుడైన - గొర్రెపిల్ల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యిహమున కరిగెను - తన రక్తమిచ్చెను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Daivaputhrunde - Naa Priyudu Yesu - Praayashchiththudaina - Gorrepilla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Yihamuna Karigenu - Thana Rakthamichchenu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కల్వరిపై - ప్రాణమర్పించెను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Kalvaripai - Praanamarpinchenu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సిలువలో వ్రేలాడి బలిగా నాయెన్ - విలువైన ప్రాణము - అప్పగించెన్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నలుగగొట్టబడి - గాయముల నొంది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Siluvalo Vrelaadi Baligaa Naayen - Viluvaina Praanamu - Appaginchen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Nalugagottabadi - Gaayamula Nondi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తిరిగి లేచెను - నా ప్రియుడు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Thirigi Lechenu - Naa Priyudu Yesu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2026-08-11T18:48:04Z</dcterms:created>
  <dcterms:modified xsi:type="dcterms:W3CDTF">2026-08-11T18:48:04Z</dcterms:modified>
</cp:coreProperties>
</file>