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నీటీ బుడగా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Neeti Budaga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నీటీ బుడగా వంటిది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ఎప్పుడూ ఆగునో మనకూ తెలియదూ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Neetee Budagaa Vantidi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Aaguno Manakoo Theliyadu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తెలుసుకో నిజమైన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జీవముకై వెంబడించు యేసుని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Thelusuko Nijamaina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Jeevamukai Vembadinchu Yesuni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ఎన్నాళ్ళూ ఈ వ్యర్ధపు ప్రయాసము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మరణించిన ప్రభుని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Ee Vyardhapu Prayaasamu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Maraninchina Prabhuni Choodu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వెదుకూ నీ హృదయముతో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మనదగునూ.. ఆయన క్షమా రక్షణ (2)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Vedukoo Nee Hrudayamutho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Manadagunoo.. Aayana Kshamaa Rakshana (2)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ఈ వ్యర్ధపు ప్రయాణము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రానైయున్నాడు ప్రభువూ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Ee Vyardhapu Prayaanamu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Raanaiyunnaadu Prabhuvoo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ఆయనతో పరమునకేగుటకూ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గలవారమైయుందుము (2)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Aayanatho Paramunakegutakoo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Galavaaramaiyundumu (2)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2026-02-25T09:34:05Z</dcterms:created>
  <dcterms:modified xsi:type="dcterms:W3CDTF">2026-02-25T09:34:05Z</dcterms:modified>
</cp:coreProperties>
</file>