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నే విడువను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Ne Viduvanu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సహాయము నేను ఎన్నడు భయపడను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Sahaayamu Nenu Ennadu Bhayapadanu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శత్రు సమూహము - ఎదురైనా నే భయపడను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Shathru Samoohamu - Edurainaa Ne Bhayapadanu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ధైర్యము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Dhairyamu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నా సర్వము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Naa Sarvamu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నే విడువను ఎడబాయను - అని సెలవిచ్చిన దేవా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Ne Viduvanu Edabaayanu - Ani Selavichchina Devaa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వాగ్ధానము ఎన్నటికీ మారనిది ప్రభువా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Vaagdhaanamu Ennatikee Maaranidi Prabhuvaa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ముందు నడుచుచు - నను నీవు నడిపించుచు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Mundu Naduchuchu - Nanu Neevu Nadipinchuchu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తోడై వచ్చుచు - నను నీవు కాపాడుచు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Thodai Vachchuchu - Nanu Neevu Kaapaaduchu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భయపడకుము జడియకుము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Bhayapadakumu Jadiyakumu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అని ధైర్యమిచ్చితివే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 Dhairyamichchithive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నే విడువను ఎడబాయను - అని సెలవిచ్చిన దేవా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Ne Viduvanu Edabaayanu - Ani Selavichchina Devaa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వాగ్ధానము ఎన్నటికీ మారనిది ప్రభువా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Vaagdhaanamu Ennatikee Maaranidi Prabhuvaa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అందుకే నా ఆరాధన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Anduke Naa Aaraadhana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 ఆరాధన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 Aaraadhana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వందనం - వందనం నీకే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Vandanam - Vandanam Neeke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అందుకే నా ఆరాధన ఆరాధన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Anduke Naa Aaraadhana Aaraadhana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వందనం నీకే వందనం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Vandanam Neeke Vandanam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నే విడువను ఎడబాయను - అని సెలవిచ్చిన దేవా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Ne Viduvanu Edabaayanu - Ani Selavichchina Devaa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వాగ్ధానము ఎన్నటికీ మారనిది ప్రభువా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Vaagdhaanamu Ennatikee Maaranidi Prabhuvaa (2)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2026-10-04T03:14:20Z</dcterms:created>
  <dcterms:modified xsi:type="dcterms:W3CDTF">2026-10-04T03:14:20Z</dcterms:modified>
</cp:coreProperties>
</file>