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దేవసమాధానం శాంతినదివలె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Devasamaadhaanan Shaanthinadivale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యేసు మీద నానుకొందుము -నిత్య విశ్రాంతిని పొందియుందుము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Yesu Meeda Naanukondumu -Nithya Vishraanthini Pondiyundumu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దేవసమాధానం శాంతివలె - ప్రవహించుచుండు వరదరీతి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మెండుగాను పారుచుండు నిత్యము - నిండులోతుగాను వృద్ధియగును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Devasamaadhaanan Shaanthivale - Pravahinchuchundu Varadareethi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Mendugaanu Paaruchundu Nithyamu - Nindulothugaanu Vruddhiyagunu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చేతినీడ క్రింద నన్ను దాచెను - శత్రుభయముచే దిగులొందను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కాపాడును చంచలము రానీక - కించిత్తేని దుఃఖ పడనీయడు ||దివ్య||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Chethineeda Krinda Nannu Daachenu - Shathrubhayamuche Digulondanu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Kaapaadunu Chanchalamu Raaneeka - Kinchiththeni Duhkha Padaneeyadu ||Divya||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నీడవలెనుండు దుఃఖక్లేశమున్ - సూర్యజ్యోతియైన తన కృపచే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పారద్రోలి నిత్యానంద మిచ్చును - కాన జీవితము సఫలమగున్ ||దివ్య||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Needavalenundu Duhkhakleshamun - Sooryajyothiyaina Thana Krupache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Paaradroli Nithyaananda Michchunu - Kaana Jeevithamu Saphalamagun ||Divya||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2026-08-11T18:48:05Z</dcterms:created>
  <dcterms:modified xsi:type="dcterms:W3CDTF">2026-08-11T18:48:05Z</dcterms:modified>
</cp:coreProperties>
</file>