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నామముల కన్న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Naamamula Kanna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 ధ్వజమును పైకెత్తి కేకలతో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 గానము చేయుదము (2)            ||యేసు నామము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 Dhvajamunu Paikeththi Kekalatho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 Gaanamu Cheyudamu (2)         ||Yesu Naamamu||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నామముల కన్న పై నామము – యేసుని నామము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తరములకైనా ఘనపరచ దగినది – క్రీస్తేసు నామము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Naamamula Kanna Pai Naamau – Yesuni Naamamu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Tharamulakainaa Ghanaparacha Daginadi – Kreesthesu Naamamu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నామము జయం జయము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శక్తుల్ లయం లయము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Naamamu Jayam Jayamu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Shakthul Layam Layamu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హొసన్న హల్లెలూయా – హల్లెలూయా ఆమెన్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Hosanna Hallelooyaa – Hallelooyaa Aamen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 నుండి విడిపించును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నామము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Paapamula Nundi Vidipinchunu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Naamamu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నరకాగ్నిలో నుండి రక్షించును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క్రీస్తేసు నామము (2)       ||యేసు నామము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Narakaagnilo Nundi Rakshinchunu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Kreesthesu Naamamu (2)   ||Yesu Naamamu||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పై అధికార మిచ్చును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 గల యేసు నామము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Saathaanupai Adhikaaramichchunu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Shakthigala Yesu Naamamu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 సమూహము పై జయమునిచ్చును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జయశీలుడైన యేసు నామము (2)        ||యేసు నామము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 Samoohamupai Jayamu Nichchunu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Jayasheeludaina Yesu Naamamu (2)      ||Yesu Naamamu||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ఘన మహిమలు చెల్లించుచు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క్రొత్త కీర్తన పాడెదము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Ghana Mahimalu Chellinchuchu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Kroththa Keerthana Paadedamu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2026-02-25T09:28:16Z</dcterms:created>
  <dcterms:modified xsi:type="dcterms:W3CDTF">2026-02-25T09:28:16Z</dcterms:modified>
</cp:coreProperties>
</file>