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ఓహో! యెరూషలేమా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Oho! Yerooshalemaa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ఓహో! యెరూషలేమా - బంగారు పట్నమా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నీయందు దృష్టి క్షేమ - మింపార నుండుగా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Oho! Yerooshalemaa - Banggaaru Patnamaa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Neeyandu Drushti Kshema - Mimpaara Nundugaa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కాంతి సంబరమ్ము - ఏ కన్ను కాంచెను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జీవంపు భోజనము నీతోను తిందుము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Kaanthi Sambarammu - E Kannu Kaanchenu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Jeevampu Bhojanamu Neethonu Thindumu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సీయోను కొండపైన దూతాళి భక్తులు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రక్త సాక్షులైన - వారెల్ల బాడుచు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Seeyonu Kondapaina Doothaali Bhakthulu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Raktha Saakshulaina - Vaarella Baaduchu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నిత్య కాంతిలోను - మహా ముదంబుతో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 యేసు క్రీస్తుతోను - సదా సుఖింతురహో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Nithya Kaanthilonu - Mahaa Mudambutho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 Yesu Kreesthuthonu - Sadaa Sukhinthuraho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విముక్తులైనవారు - శ్రీ యేసుతోడున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జయంబు గొన్నవారు - నిత్యంబు 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Vimukthulainavaaru - Shree Yesuthoduna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Jayambu Gonnavaaru - Nithyambu Nanduna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 యేసు గద్దెచుట్టి - తెల్లంగి ధారులై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కీర్తించి కేలుతట్టి - హర్షింతు నిత్యులై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 Yesu Gaddechutti - Thellanggi Dhaarulai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Keerthinchi Keluthatti - Harshinthu Nithyulai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ఓ దివ్య పట్టణంబ విశ్రాంతి స్థానమా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భక్తాళి వాంఛితంబ - ఆశింతు నిన్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 Divya Pattanamba Vishraanthi Sthaanamaa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Bhakthaali Vaanchhithamba - Aashinthu Nin Sadaa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యేసు నన్నుగూడ - అచ్చోట జేర్చుము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భాగ్యమేను జూడ - స్తోత్రింతు నెన్నడు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Yesu Nannugooda - Achchota Jerchumu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Bhaagyamenu Jooda - Sthothrinthu Nennadu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2026-08-11T18:40:17Z</dcterms:created>
  <dcterms:modified xsi:type="dcterms:W3CDTF">2026-08-11T18:40:17Z</dcterms:modified>
</cp:coreProperties>
</file>