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ధారల కన్నా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 Dhaarala Kannaa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విజయోత్సవాలతో ఊరేగింపజేసెనే (2)         ||జుంటె 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Vijayothsavaalatho Ooregimpajesene (2)    ||Junte Thene||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ధారల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Thene Dhaarala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Madhuram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సన్నిధినే మరువజాలను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జీవితకాలమంతా ఆనందించెదా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Sannidhine Maruvajaalanu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Jeevithakaalamanthaa Aanandinchedaa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యేసయ్యనే ఆరాధించెదా (2)          ||జుంటె 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Yesayyane Aaraadhinchedaa (2)   ||Junte Thene||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నామమే బహు పూజనీయము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దృష్టి నిలిపి సంత్రుష్టిగా నను ఉంచి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Naamame Bahu Poojaneeyamu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Drushti Nilipi Santhrushtiga Nanu Unchi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జీవజలపు ఊటలతో ఉజ్జీవింపజేసెనే (2)      ||జుంటె 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Jeevajalapu Ootalatho Ujjeevimpajesene (2)   ||Junte Thene||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నామమే బలమైన దుర్గము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తోడై నిలిచి క్షేమముగా నను దాచి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Naamame Balamaina Durgamu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Thodai Nilichi Kshemamugaa Nanu Daachi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కరుణించి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లేఖనాలతో ఉత్తేజింపజేసెనే (2)         ||జుంటె 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Karuninchi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Lekhanaalatho Uththejimpajesene (2)   ||Junte Thene||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నామమే పరిమళ తైలము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నివసించే సువాసనగా నను మార్చి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Naamame Parimala Thailamu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Nivasinche Suvaasanagaa Nanu Maarchi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2026-02-25T09:22:01Z</dcterms:created>
  <dcterms:modified xsi:type="dcterms:W3CDTF">2026-02-25T09:22:01Z</dcterms:modified>
</cp:coreProperties>
</file>