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స్నేహితుడు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Snehithudu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స్నేహితుడు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హితమును కోరే బ్రతుకును మార్చే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Snehithudu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Hithamunu Kore Brathukunu Maarche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ప్రాణస్నేహితుడేసు (2)        ||మంచి స్నేహితుడు||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Snehithudesu (2)      ||Manchi Snehithudu||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ఒరిగిన వేళ పరుగున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గుండెలకదిమే తల్లవుతాడు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 Vela Paruguna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Gundelakadime Thallavuthaadu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అక్కరలోన పక్కన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చల్లగ నిమిరే తండ్రవుతాడు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Akkaralona Pakkana Nilichi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Challaga Nimire Thandravuthaadu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ఒంటరితనమున చెలిమవుతాడు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క్షణమున బలమవుతాడు – (2)        ||మంచి స్నేహితుడు||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Ontarithanamuna Chelimavuthaadu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Kshanamuna Balamavuthaadu – ((2)      ||Manchi Snehithudu||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దారుల తడబడు ఘడియల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వెచ్చగ సోకే వెలుగవుతాడు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Daarula Thadabadu Ghadiyala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Vechchaga Soke Velugavuthaadu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పతనపు లోయల జారిన వేళల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చెయ్యందించే గెలుపవుతాడు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Pathanapu Loyala Jaarina Velala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Cheyyandinche Gelupavuthaadu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శోధనలోన ఓర్పవుతాడు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శోకంలో ఓదార్పవుతాడు – (2)        ||మంచి స్నేహితుడు||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Shodhanalona Orpavuthaadu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Shokamlo Odaarpavuthaadu – (2)      ||Manchi Snehithudu||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2026-02-25T09:08:34Z</dcterms:created>
  <dcterms:modified xsi:type="dcterms:W3CDTF">2026-02-25T09:08:34Z</dcterms:modified>
</cp:coreProperties>
</file>