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శ్రేష్టగీతము వినబడుచున్నది యేసు లేచెను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Shreshtageethamu Vinabaduchunnadi Yesu Lechenu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పాడుచు నార్భాటముగ నాడు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వల్లభుడేసు నెదుట నిలువ నాయత్తపడుము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Paaduchu Naarbhaatamuga Naadu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Vallabhudesu Neduta Niluva Naayaththapadumu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శ్రేష్టగీతము వినబడుచున్నది యేసు లేచెను (2)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Shreshtageethamu Vinabaduchunnadi Yesu Lechenu (2)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 కష్టలోకమందు మనకు మిత్రు - 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 Kashtalokamandu Manaku Mithru - 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మాయక్షితిని రక్షింప వచ్చిన పరమ నాయకుడు (2)- 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భయంకర చీకటి పోగొట్ట వచ్చిన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Maayakshithini Rakshimpa Vachchina Parama Naayakudu (2)- 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Bhayangkara Cheekati Pogotta Vachchina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ముండ్ల కిరీటమును ధరించి ముఖమున గొట్టబడెన్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గండుదొంగను సిలువలో వ్రేలాడి రక్షించెన్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Mundla Kireetamunu Dharinchi Mukhamuna Gottabaden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Gandudongganu Siluvalo Vrelaadi Rakshinchen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హీనమైన ఈటెతోడ ప్రక్కన గ్రుచ్చబడెను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పావనమగు రక్త ఊట ప్రవహించెన్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Heenamaina Eetethoda Prakkana Gruchchabadenu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Paavanamagu Raktha Oota Pravahinchen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మూడవ దినమున సమాధి నుండి కర్త లేచెను -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తోడిశిష్యులు చూచుచుండ నారోహణమాయెన్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Moodava Dinamuna Samaadhi Nundi Kartha Lechenu -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Thodishishyulu Choochuchunda Naarohanamaayen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జయము జయము అనుచు నీవు ప్రకటించుము -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జన్మమెల్ల యేసుని గూర్చి సాక్ష్యమీయుము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Jayamu Jayamu Anuchu Neevu Prakatinchumu -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Janmamella Yesuni Goorchi Saakshyameeyumu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ఆరోహణమైనట్లు మరల వచ్చెద ననెను - 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ధరణికి వేంచేయు కాలము సమీపించెను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Aarohanamainatlu Marala Vachcheda Nanenu - 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Dharaniki Vencheyu Kaalamu Sameepinchenu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2026-08-11T18:49:02Z</dcterms:created>
  <dcterms:modified xsi:type="dcterms:W3CDTF">2026-08-11T18:49:02Z</dcterms:modified>
</cp:coreProperties>
</file>