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దీర్ఘశాంతమే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Deergha Shaanthame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నాలో కృంగివున్న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 నీకై నా ప్రాణము పరితపించెను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Naalo Krungivunna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Gala Neekai Naa Praanamu Parithapinchenu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సహవాసముతో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 నాథుడా నీ మమతను పంచావు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Sahavaasamutho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 Naathudaa Nee Mamathanu Panchaavu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కనిపించరే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నీలాంటి జీవము గల దేవుడెవ్వరు(2)    ||నీ దీర్ఘ||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Kanipinchare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Neelaanti Jeevamu Gala Devudevvaru (2)       ||Nee Deergha||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దీర్ఘశాంతమే నా హృదయానికి ధైర్యము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కరుణా కటాక్షములే నా బ్రతుకుకు ఆధారము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Deergha Shaanthame Naa Hrudayaaniki Dhairyamu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Karunaa Kataakshamule Naa Brathukuku Aadhaaramu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కనిపించరే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నీలాగా ప్రేమించే వారెవరు (2)    ||నీ దీర్ఘ||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Kanipinchare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Neelaagaa Preminche Vaarevvaru (2)       ||Nee Deergha||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కడుపేద స్థితిలోనే కరువే నా బంధువాయెను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వయసొచ్చిన తరుణములో వస్త్ర హీనతే కృంగదీసెను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Peda Sthithilone Karuve Naa Bandhuvaayenu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Vayasochchina Tharunamulo Vasthra Heenathe Krungadeesenu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(ఏ) ఆధారము కనిపించని నా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ఐశ్వర్యవంతుడ నన్నాదుకున్నావు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(Ae) Aadhaaramu Kanipinchani Naa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Aishwaryavanthuda Nannaadhukunnaavu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కనిపించరే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నీలాగా దీవించే వారెవరు (2)    ||నీ దీర్ఘ||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Kanipinchare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Neelaagaa Deevinche Vaarevaru (2)       ||Nee Deergha||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జ్ఞానులలో వెర్రివానిగా ఉంటిని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ఎన్నికైన వారిలో వ్యర్థునిగా మిగిలి ఉంటిని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Gnaanuloalo Verrivaanigaa 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Ennikaina Vaarilo Vyardhunigaa Migili 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తృణీకరింపబడిన నా బ్రతుకును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సంపన్నుడా నన్నెన్నుకున్నావు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Thruneekarimpabadina Naa Brathukunu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Sampannudaa Nannennukunnaavu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కనిపించరే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నీలాగా కృప చూపే వారెవరు (2)    ||నీ దీర్ఘ||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Kanipinchare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Neelaagaa Krupa Choope Vaarevvaru (2)       ||Nee Deergha||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2026-02-25T09:22:43Z</dcterms:created>
  <dcterms:modified xsi:type="dcterms:W3CDTF">2026-02-25T09:22:43Z</dcterms:modified>
</cp:coreProperties>
</file>