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పుట్టాడోయ్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Puttaadoi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మచ్చలేని ముత్యమల్లె పొడిసే సూరీడు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మనసులో దీపమై దారి సూపు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Machchaleni Muthyamalle Podise Sooreedu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Manasuloi Deepamai Daari Soopu Devudu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పొంగు సంద్రమల్లె కంటికి రెప్పలా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 తోడునీడై మాయని మమతలా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Pongu Sandramalle Kantiki Reppalaa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 Thodu Needai Maayani Mamathalaa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సల్లంగా సూడ యేసు ఇల వచ్చినాడంట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వరముగ చేర యేసు పరమును వీడెనంట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Sllangaa Sooda Yesu Ila Vachchinaadanta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Varamuga Chera Yesu Paramunu Veedenanta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మరువని బంధమై…..      ||రారాజు||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Maruvani Bandhamai…         ||Raaraaju||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పుట్టాడోయ్ మా రాజు పుట్టాడోయ్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సూడంగ రారండోయ్ వేడంగ రారండోయ్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Puttaadoi Maa Raaju Puttaadoi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Soodanga Raarandoi Vedanga Raarandoi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లోకమునకు రక్షకుడిగ పుట్టినాడండోయ్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కొరకు దేవ దేవుడు దిగి వచ్చినాడండోయ్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Lokamunaku Rakshakudiga Puttinaadandoi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Koraku Deva Devudu Digi Vachchinaadandoi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నింగి నేల పొంగిపోయే…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తార వెలసి మురిసిపోయే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Ningi Nela Pongipoye…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Thaara Velasi Murisipoye..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సంబరమాయెనే, హోయ్…      ||రారాజు||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Sambaramaayene Hoy         ||Raaraaju||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వెన్నెల వెలుగుల్లో పూసెను సలిమంట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ఊరువాడ వింతబోయే గొల్లల సవ్వడులు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Vennela Velugullo Poosenu Sali Manta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Ooru Vaada Vinthaboye Gollala Savvadulu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 విందుగా దూతలు పాడగా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సందడే సిందేయంగ మిన్నుల పండగ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Kannula Vindugaa Doothalu Paadagaa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Sandade Sindeyanga Minnula Pandaga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సుక్కల్లో సంద్రుడల్లే సూడ సక్కనోడంట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పాకలోన ఆ పసి బాలుడంట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Sukkallo Sandrudalle Sooda Sakkanodanta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Paakalona Aa Pasi Baaludanta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చెరగని స్నేహమై…..      ||రారాజు||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Cheragani Snehamai…         ||Raaraaju||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2026-02-25T09:18:13Z</dcterms:created>
  <dcterms:modified xsi:type="dcterms:W3CDTF">2026-02-25T09:18:13Z</dcterms:modified>
</cp:coreProperties>
</file>