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Glorious Things of Thee are Spoken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Round each habitation hovering,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 cloud and fire appear!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 glory and a cov'ring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Showing that the Lord is near.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Thus deriving from our banner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by night and shade by day;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they feed upon the manna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He gives them when they pray.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Savior, if of Zion's city,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through grace a member am,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world deride or pity,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glory in Thy Name.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Fading is the worldling's pleasure,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his boasted pomp and show;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Solid joys and lasting treasure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but Zion's children know.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Glorious things of Thee are spoken,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Zion, city of our God!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He, Whose Word cannot be broken,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Formed thee for His own abode.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Rock of Ages founded,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can shake thy sure repose?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salvation's walls surrounded,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may'st smile at all thy foes.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See! The streams of living waters,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Springing from eternal love;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supply thy sons and daughters,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fear of want remove: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can faint while such a river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 flows their thirst t'assuage?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Grace, which like the Lord, the Giver,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fails from age to age.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2026-08-24T07:33:49Z</dcterms:created>
  <dcterms:modified xsi:type="dcterms:W3CDTF">2026-08-24T07:33:49Z</dcterms:modified>
</cp:coreProperties>
</file>