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 రక్తము ద్వారా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 Rakthamu Dwaaraa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రక్షకుని స్తుతించెదము – మనలను జేసెను ధన్యులుగా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దేవుని కర్పించెదము – జీవాత్మ శరీరములను (2)        ||అమూల్య||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Rakshakuni Sthuthinchedamu – Manalanu Jesenu Dhanyulugaa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Devuni Karpinchedamu – Jeevaathma Shareeramulan (2) ||Amoolya||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 రక్తము ద్వారా రక్షణ పొందిన జనులారా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శక్తుని ప్రజలారా పరిశుద్ధులారా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 Rakthamu Dwaaraa Rakshana Pondina Janulaaraa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Shakthuni Prajalaaraa Parishudhdhulaaraa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 మహిమ స్తుతులను పరిశుద్ధులారా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 Mahima Sthuthulanu Parishudhdhulaaraa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యవ్వన జీవితములు – శరీరాశకు లోబరచి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 మాటలను పలుకుచు – శాంతి లేక యుంటిమిగా (2)        ||అమూల్య||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Yavvana Jeevithamul – Shareeraashaku Lobarachi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 Maatalanu Palukuchu – Shaanthi Leka Yuntimigaa (2) ||Amoolya||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 మార్గమున పోతిమి – దాని యంతము మరణము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 శిక్షకు లోబడుచు – పాపపు ధనము పొందితిమి (2)        ||అమూల్య||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 Maargamuna Pothimi – Daani Yanthamu Maranamu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 Shikshaku Lobaduchu – Paapapu Dhanamu Pondithimi (2) ||Amoolya||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సత్య దేవుని – నామమున మొరలిడక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స్వంత నీతి తోడనే – దేవుని రాజ్యము కోరితిమి (2)        ||అమూల్య||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Sathya Devuni – Naamamuna Moralidaka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Swantha Neethi Thodane – Devuni Raajyamu Korithimi (2) ||Amoolya||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కనికరముగల దేవుడు – మానవరూపము దాల్చెను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సిలువను బలిజేసి – మనల విమోచించెను (2)        ||అమూల్య||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Kanikaramugala Devudu – Maanavaroopamu Daalchenu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Siluvanu Balijesi – Manala Vimochinchenu (2) ||Amoolya||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రక్త ధారలలో – మన పాపములను కడిగి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కన్నులను తెరచి – మనల నింపెను జ్ఞానముతో (2)        ||అమూల్య||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Raktha Dhaaralalo – Mana Paapamulanu Kadigi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Kannulanu Therachi – Manala Nimpenu Gnaanamutho (2) ||Amoolya||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పాపులమైన మన మీద – తన యాశ్చర్య ఘన ప్రేమ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కుమ్మరించెను మన ప్రభువు – కృతజ్ఞత చెల్లింతుము (2)        ||అమూల్య||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Paapulamaina Mana Meeda – Thana Yaascharya Ghana Prema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Kummarinchenu Mana Prabhuvu – Kruthagnatha Chellinthumu (2) ||Amoolya||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2026-02-25T09:29:21Z</dcterms:created>
  <dcterms:modified xsi:type="dcterms:W3CDTF">2026-02-25T09:29:21Z</dcterms:modified>
</cp:coreProperties>
</file>