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నాథుని శిరసావహించి శిష్యుల మేసుని ఘనపరచెదము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Naathuni Shirasaavahinchi Shishyula Mesuni Ghanaparachedamu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యేసునాథుని శిరసావహించి (1) - శిష్యుల మేసుని ఘనపరచెదము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Yesunaathuni Shirasaavahinchi (1) - Shishyula Mesuni Ghanaparachedamu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పాపుల రక్షింప నవనికి వచ్చెను (2)- ఏపుగా కౌగలించి సన్నుతించెదము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Paapula Rakshimpa Navaniki Vachchenu (2)- Epugaa Kaugalinchi Sannuthinchedamu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డెంద మేసునిచేత హర్షము బొందె - అందమగు యేసుని స్తుతించెదము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Denda Mesunichetha Harshamu Bonde - Andamagu Yesuni Sthuthinchedamu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పాపకూపము నుండి ఎత్తి రక్షించెను - భీకర ధ్వనితోడ భజియించెదము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Paapakoopamu Nundi Eththi Rakshinchenu - Bheekara Dhvanithoda Bhajiyinchedamu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మరణపు ముల్లును విరచి జయించిన - కరుణాబ్ధి యేసుని స్మరియించెదము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Maranapu Mullunu Virachi Jayinchina - Karunaabdhi Yesuni Smariyinchedamu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దూరస్థులగు వారలను చెంత చేర్చెను - నిరతము యేసుని సన్నుతించెదము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Doorasthulagu Vaaralanu Chentha Cherchenu - Nirathamu Yesuni Sannuthinchedamu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రక్తితో హల్లెలూయ ఆనందముతో పాడి - శక్తిగల యేసును స్తుతియించెదము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Rakthitho Hallelooya Aanandamutho Paadi - Shakthigala Yesunu Sthuthiyinchedamu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2026-08-11T18:38:12Z</dcterms:created>
  <dcterms:modified xsi:type="dcterms:W3CDTF">2026-08-11T18:38:12Z</dcterms:modified>
</cp:coreProperties>
</file>