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Meekness and Majesty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O, what a mystery! Meekness and majesty!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Bow down and worship, for this is your God!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O, what a mystery! Meekness and majesty!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Bow down and worship, for this is your God!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Bow down and worship, for this is your God!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Meekness and majesty, manhood and deity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perfect harmony, the Man who is God.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of eternity dwells in humanity,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Kneels in humility and washes our feet.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Father's pure radiance, perfect in innocence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Yet learns obedience to death on a cross.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Suffering to give us life,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Conquering through sacrifice,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as they crucify prays Father forgive!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O, what a mystery! Meekness and majesty!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Bow down and worship, for this is your God!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Wisdom unsearchable, God the invisible,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indestructible in frailty appears.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of infinity stooping so tenderly,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Lifts our humanity to the heights of His throne.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2026-08-24T07:34:42Z</dcterms:created>
  <dcterms:modified xsi:type="dcterms:W3CDTF">2026-08-24T07:34:42Z</dcterms:modified>
</cp:coreProperties>
</file>