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B-I-B-L-E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B-I-B-L-E,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B-I-B-L-E,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that's the book for me;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that's the book for me;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stand alone on the Word of God,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stand alone on the Word of God,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B-I-B-L-E.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B-I-B-L-E.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B-I-B-L-E,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B-I-B-L-E,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I'll take it along with me;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I'll take it along with me;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I'll read and pray and then obey,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I'll read and pray and then obey,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B-I-B-L-E.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B-I-B-L-E.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2026-09-28T23:58:58Z</dcterms:created>
  <dcterms:modified xsi:type="dcterms:W3CDTF">2026-09-28T23:58:58Z</dcterms:modified>
</cp:coreProperties>
</file>