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సర్వాద్భుతంబులక సర్వత్రం జేయుకర్తన్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Sarvaadbhuthambulaka Sarvathram Jeyukarthan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ప్రపంచపాలకా!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ప్రసిద్ధుండైన తండ్రీ!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Prapamchapaalakaa!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Prasiddhumdaina Thamdree!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సుపుత్ర దేవుడా!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సుజీవమిచ్చు నాత్మ!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Suputhra Devudaa!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Sujeevamichchu Naathma!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సంపూర్ణ దేవా!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ప్రభ్యాతికల్గగా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Sampoorna Devaa!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Prabhyaathikalgagaa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అపారసన్నుతి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నర్చింతు సర్వదా.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Apaarasannuthi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Narchimthu Sarvadaa.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సర్వాద్భుతంబులక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సర్వత్రం జేయుకర్తన్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Sarvaadbhuthambulaka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Sarvathram Jeyukarthan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సర్వాత్మ లింతటక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శ్లాఘింపం జేరరండి!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Sarvaathma Limthataka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Shlaaghimpam Jeraramdi!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రాకపోకలన్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 వీడకుండను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Raakapokalan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 Veedakumdanu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రక్షకుండిట్లే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మమ్మాదరించును.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Rakshakumditle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Mammaadarimchunu.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మహా దయాళుండే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జీవకాలమంత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Mahaa Dayaalumde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Jeevakaalamamtha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సహాయమూరటక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సంతోషమిచ్చుగాక!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Sahaayamoorataka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Samthoshamichchugaaka!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మహత్తు ప్రేమను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మాయందు నుంచును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Mahaththu Premanu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Maayamdu Numchunu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ఇహంబునన్ మమ్ము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ఎన్నండుం ట్రోచును.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Ihambunan Mammu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Ennamdum Trochunu.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2026-08-11T18:41:32Z</dcterms:created>
  <dcterms:modified xsi:type="dcterms:W3CDTF">2026-08-11T18:41:32Z</dcterms:modified>
</cp:coreProperties>
</file>