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లోకరక్షకుడు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Lokarakshakudu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నేనే మార్గం, సత్యం, జీవం అనెను - వేరొక మార్గం లేదనెన్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సాతాను తలను చితుక ద్రొక్కెను - మరణించి తిరిగి లేచెన్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Nene Maargan, Sathyan, Jeevan Anenu - Veroka Maargan Ledanen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Saathaanu Thalanu Chithuka Drokkenu - Maraninchi Thirigi Lechen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నిను పరమున - చేర్చ ప్రభు యేసే నీకు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వేరెవ్వరు లేరు - ప్రభు యేసే నీకు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Ninu Paramuna - Chercha Prabhu Yese Neeku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Verevvaru Leru - Prabhu Yese Neeku Maargamu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ప్రభువే లోకరక్షకుడు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Prabhuve Lokarakshakudu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వేరెవ్వరు లేరు - పాపులైన మనల రక్షింప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Verevvaru Leru - Paapulaina Manala Rakshimpa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 సృష్టికర్త పాపము బాప - నరునిగ భువికి - అరుదెంచె ఆ..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పాపిని రక్షింప - సిలువలో మరణించే (2)- ప్రేమతో నిన్ను విడిపింప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 Srushtikartha Paapamu Baapa - Naruniga Bhuviki - Arudenche Aa..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Paapini Rakshimpa - Siluvalo Maraninche (2)- Prematho Ninnu Vidipimpa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వేరెవ్వరు లేరు - జీవాధిపతి - యేసుడే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Verevvaru Leru - Jeevaadhipathi - Yesude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గ్రుడ్డికి చూపునిచ్చి - కుంటివారిన్ - చక్కగ నడువ 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మూగ వారిని మాట్లాడగ జేసెను - చెవిటి వారి చెవుల వినజేసెన్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Gruddiki Choopunichchi - Kuntivaarin - Chakkaga Naduva 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Mooga Vaarini Maatlaadaga Jesenu - Cheviti Vaari Chevula Vinajesen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వేరెవ్వరు కాదు - సర్వాధికారి -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Verevvaru Kaadu - Sarvaadhikaari - Yesude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కుష్టరోగుల నెల్ల - శుద్ధుల జేసి -ఇష్టపడి స్వస్థత నిచ్చెన్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చనిపోయిన వారిని - సజీవులుగ జేసెన్ -కష్టము లేకుండా జేసెన్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Kushtarogula Nella - Shuddhula Jesi -Ishtapadi Svasthatha Nichchen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Chanipoyina Vaarini - Sajeevuluga Jesen -Kashtamu Lekundaa Jesen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వేరెవ్వరు కాదు - జీవాధిపతి - యేసుడే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Verevvaru Kaadu - Jeevaadhipathi - Yesude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2026-08-11T18:49:40Z</dcterms:created>
  <dcterms:modified xsi:type="dcterms:W3CDTF">2026-08-11T18:49:40Z</dcterms:modified>
</cp:coreProperties>
</file>