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చిన్ని దోనెలో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Chinni Donelo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హైలెస్సా హైలో హైలెస్సా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చిన్ని దోనెలో యేసు ఉన్నాడు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Hailessaa Hailo Hailessaa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Chinni Donelo Yesu Unnaadu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భయమేమి లేదు నాకు ఎప్పుడు (2)       ||హైలెస్సా||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Bhayamemi Ledu Naaku Eppudu (2)       ||Hailessaa||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పెను గాలులే ఎదురొచ్చినా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తుఫానులే నన్ను ముంచినా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Penu Gaalule Edurochchinaa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Thuphaanule Nannu Munchinaa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జడియక బెదరక నేను సాగెద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అలయక సొలయక గమ్యం చేరెద (2)       ||హైలెస్సా||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Jadiyaka Bedaraka Nenu Saageda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Alayaka Solayaka Gamyam Chereda (2)       ||Hailessaa||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2026-02-25T08:37:18Z</dcterms:created>
  <dcterms:modified xsi:type="dcterms:W3CDTF">2026-02-25T08:37:18Z</dcterms:modified>
</cp:coreProperties>
</file>