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 జగమెరిగిన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 Jagamerigina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రాజ- జగమెరిగిన నా యేసురాజా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రాగాలలో అనురాగాలు కురిపించిన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Raaja- Jagamerigina Naa Yesuraajaa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Raagaalalo Anuraagaalu Kuripinchina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బంధము - అనుబంధము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విడదీయగలరా - ఎవరైనను - మరి ఏదైనను?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Bandhamu - Anubandhamu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Vidadeeyagalaraa - Evarainanu - Mari Edainanu?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 స్థితియందున - సంపన్న స్థితియందున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నడచినను - ఎగిరినను - సంతృప్తి కలిగి యుందునే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ఆరాధనకు - నా ఆధారమా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స్తోత్రబలులు నీకే - అర్పించెద యేసయ్యా రాజ!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బలహీనతలయందున - అవమానములయందున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పడినను - కృంగినను - నీ కృపకలిగి యుందునే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ఆరాధనకు - నా ఆధారమా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స్తోత్రబలులు నీకే - అర్పించెద యేసయ్యా రాజ!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షాలేము - మన నిత్య నివాసము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చేరుటయే నా ధ్యానము- ఈ ఆశ కలిగి యుందునే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ఆరాధనకు - నా ఆధారమా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స్తోత్రబలులు నీకే - అర్పించెద యేసయ్యా రాజ!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2026-08-11T18:38:49Z</dcterms:created>
  <dcterms:modified xsi:type="dcterms:W3CDTF">2026-08-11T18:38:49Z</dcterms:modified>
</cp:coreProperties>
</file>