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రక్షకా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Rakshakaa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 కన్న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కాంతి గొప్పది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 Kanna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Kaanthi Goppadi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ఆనంద రక్షకా!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 నాధుడా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Aananda Rakshakaa!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 Naadhudaa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దేవమానవ పుత్రుడా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మహిమ, ఘనత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Devamaanava Puthrudaa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Mahima, Ghanatha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స్తుతి, యారాధన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నిరంతరంబు నీకగున్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Sthuthi, Yaaraadhana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Nirantharambu Neekagun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సుందర రక్షకా!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సృష్టియొక్క నాధా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Sundara Rakshakaa!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Srushtiyokka Naadhaa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దేవమానవ పుత్రుడా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Devamaanava Puthrudaa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Preminthun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సేవింతున్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మదాత్మతోం గిరీటమా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Sevinthun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Madaathmathom Gireetamaa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మైదాన మంతయు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బయళ్ళు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Maidaana Manthayu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Bayallu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నొప్పగం బూచుచున్నవి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ఐనను యేసుతో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Noppagam Boochuchunnavi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Ainanu Yesutho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నాయన కాంతిలో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దుఃఖములేనివారము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Naayana Kaanthilo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Duhkhamulenivaaramu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సూర్యుని కాంతియు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చంద్రుని శాంతియు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Sooryuni Kaanthiyu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Chandruni Shaanthiyu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శ్రేష్టమైయున్నవి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అట్లవి యున్న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Shreshtamaiyunnavi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Atlavi Yunna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2026-08-11T18:41:56Z</dcterms:created>
  <dcterms:modified xsi:type="dcterms:W3CDTF">2026-08-11T18:41:56Z</dcterms:modified>
</cp:coreProperties>
</file>