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25 (Unto Thee, O Lord)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Yea, let none that wait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Yea, let none that wait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On Thee be ashamed: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On Thee be ashamed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Show me Thy ways,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Show me Thy ways, O Lord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Teach me Thy paths.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Teach me Thy paths.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Show me Thy ways,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Show me Thy ways, O Lord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Teach me Thy paths.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Teach me Thy paths.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Unto Thee,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Unto Thee, O Lord,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Lead me in Thy truth,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Lead me in Thy truth,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And teach 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And teach me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Lead me in Thy truth,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Lead me in Thy truth,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And teach me.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And teach me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Remember not the sins,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Remember not the sins,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The sins of my youth,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The sins of my youth,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Remember not the sins,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Remember not the sins,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The sins of my youth,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The sins of my youth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 I lift up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Do I lift up my soul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Good and upright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Good and upright is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Upright is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Upright is the Lord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Good and upright is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Good and upright is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Upright is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Upright is the Lord</a:t>
            </a:r>
            <a:endParaRPr lang="en-US" sz="4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Unto Thee,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Unto Thee, O Lord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Do I lift up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Do I lift up my soul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O my God, I trust in Thee: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I trust in Thee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[Altogether] Let me not be ashamed,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not mine enemies triumph over me!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Yea, let none that wait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Yea, let none that wait,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[Men] On Thee be ashamed: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[Women] On Thee be ashamed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2026-08-24T07:36:04Z</dcterms:created>
  <dcterms:modified xsi:type="dcterms:W3CDTF">2026-08-24T07:36:04Z</dcterms:modified>
</cp:coreProperties>
</file>