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ఆయన దయాళుడు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Aayana Dayaaludu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యెహోయాకీను తలనెత్తి మరణాజ్ఞనుండి మన్నించి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చెరవస్త్రములను మార్చిన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Yehoyaakeenu Thalaneththi Maranaagnanundi Manninchi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Cheravasthramulanu Maarchina Thandri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డాగులేని వస్త్రముల మనకిచ్చెను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Daaguleni Vasthramula Manakichchenu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యిర్మియాను పైకెత్తి - చెఱ ముట్టడినుండి కాపాడి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విడుదలనిచ్చి యింటికి నడిపి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Yirmiyaanu Paikeththi - Chera Muttadinundi Kaapaadi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Vidudalanichchi Yintiki Nadipi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కష్టములబాపి ప్రేమ చూపించెను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Kashtamulabaapi Prema Choopinchenu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పేతురును కాచినదూత - అనేకులకాచిన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ప్రార్థనలెల్ల వెంటనే వినుచు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Pethurunu Kaachinadootha - Anekulakaachina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Praarthanalella Ventane Vinuchu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సంఘపు మొఱలను విని విడిపించెను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Sangghapu Moralanu Vini Vidipinchenu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పౌలును సీలను కాచి - సంఘ చింతల నెల్లను తీర్చి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విడుదల నిచ్చున్ తిమోతియుకు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Paulunu Seelanu Kaachi - Sanggha Chinthala Nellanu Theerchi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Vidudala Nichchun Thimothiyuku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 భక్తితో పాడెదముగా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 Bhakthitho Paadedamugaa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- ఆయన దయాళుడు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- Aayana Dayaaludu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శత్రుని చేతిలో నుండి కాచిన బలవంతుడు తానే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Shathruni Chethilo Nundi Kaachina Balavanthudu Thaane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యోసేపును విడిపించిన కర్త - ఎల్ల - మోసములోనుండి కాచున్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ప్రియముతోడ పాశముతోడ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Yosepunu Vidipinchina Kartha - Ella - Mosamulonundi Kaachun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Priyamuthoda Paashamuthoda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నాశము లేకుండ బ్రోచిన దేవుడే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Naashamu Lekunda Brochina Devude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షిమ్యోనును గాచిన ప్రభువు - ప్రతి - నిమిషము మనలను కాచున్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కూడెద మిపుడే స్తోత్రముతోడ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Shimyonunu Gaachina Prabhuvu - Prathi - Nimishamu Manalanu Kaachun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Koodeda Mipude Sthothramuthoda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పాడెద మిచ్చట కూడిన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Paadeda Michchata Koodina Manamu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మనష్షేను కరుణించి - వాని పాపములను మన్నించెన్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రాజాధిరాజు తప్పడు మాట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Manashshenu Karuninchi - Vaani Paapamulanu Manninchen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Raajaadhiraaju Thappadu Maata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ఎన్నటెన్నటికి మనతో 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Ennatennatiki Manatho Nundunu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2026-08-11T18:50:09Z</dcterms:created>
  <dcterms:modified xsi:type="dcterms:W3CDTF">2026-08-11T18:50:09Z</dcterms:modified>
</cp:coreProperties>
</file>